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Kodchasan"/>
      <p:regular r:id="rId52"/>
      <p:bold r:id="rId53"/>
      <p:italic r:id="rId54"/>
      <p:boldItalic r:id="rId55"/>
    </p:embeddedFont>
    <p:embeddedFont>
      <p:font typeface="Nunito"/>
      <p:regular r:id="rId56"/>
      <p:bold r:id="rId57"/>
      <p:italic r:id="rId58"/>
      <p:boldItalic r:id="rId59"/>
    </p:embeddedFont>
    <p:embeddedFont>
      <p:font typeface="Varela Round"/>
      <p:regular r:id="rId60"/>
    </p:embeddedFont>
    <p:embeddedFont>
      <p:font typeface="Nunito ExtraBold"/>
      <p:bold r:id="rId61"/>
      <p:boldItalic r:id="rId62"/>
    </p:embeddedFont>
    <p:embeddedFont>
      <p:font typeface="Nunito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B4230D4-0F39-40FA-B50B-532A73B15FFC}">
  <a:tblStyle styleId="{5B4230D4-0F39-40FA-B50B-532A73B15FF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9F382BB-E7C2-40F0-AAED-96000CEBF1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ExtraBold-boldItalic.fntdata"/><Relationship Id="rId61" Type="http://schemas.openxmlformats.org/officeDocument/2006/relationships/font" Target="fonts/NunitoExtraBold-bold.fntdata"/><Relationship Id="rId20" Type="http://schemas.openxmlformats.org/officeDocument/2006/relationships/slide" Target="slides/slide15.xml"/><Relationship Id="rId64" Type="http://schemas.openxmlformats.org/officeDocument/2006/relationships/font" Target="fonts/NunitoLight-bold.fntdata"/><Relationship Id="rId63" Type="http://schemas.openxmlformats.org/officeDocument/2006/relationships/font" Target="fonts/NunitoLight-regular.fntdata"/><Relationship Id="rId22" Type="http://schemas.openxmlformats.org/officeDocument/2006/relationships/slide" Target="slides/slide17.xml"/><Relationship Id="rId66" Type="http://schemas.openxmlformats.org/officeDocument/2006/relationships/font" Target="fonts/Nunito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Nunito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VarelaRoun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Kodchasan-bold.fntdata"/><Relationship Id="rId52" Type="http://schemas.openxmlformats.org/officeDocument/2006/relationships/font" Target="fonts/Kodchasan-regular.fntdata"/><Relationship Id="rId11" Type="http://schemas.openxmlformats.org/officeDocument/2006/relationships/slide" Target="slides/slide6.xml"/><Relationship Id="rId55" Type="http://schemas.openxmlformats.org/officeDocument/2006/relationships/font" Target="fonts/Kodchasan-boldItalic.fntdata"/><Relationship Id="rId10" Type="http://schemas.openxmlformats.org/officeDocument/2006/relationships/slide" Target="slides/slide5.xml"/><Relationship Id="rId54" Type="http://schemas.openxmlformats.org/officeDocument/2006/relationships/font" Target="fonts/Kodchasan-italic.fntdata"/><Relationship Id="rId13" Type="http://schemas.openxmlformats.org/officeDocument/2006/relationships/slide" Target="slides/slide8.xml"/><Relationship Id="rId57" Type="http://schemas.openxmlformats.org/officeDocument/2006/relationships/font" Target="fonts/Nunito-bold.fntdata"/><Relationship Id="rId12" Type="http://schemas.openxmlformats.org/officeDocument/2006/relationships/slide" Target="slides/slide7.xml"/><Relationship Id="rId56" Type="http://schemas.openxmlformats.org/officeDocument/2006/relationships/font" Target="fonts/Nunito-regular.fntdata"/><Relationship Id="rId15" Type="http://schemas.openxmlformats.org/officeDocument/2006/relationships/slide" Target="slides/slide10.xml"/><Relationship Id="rId59" Type="http://schemas.openxmlformats.org/officeDocument/2006/relationships/font" Target="fonts/Nunito-boldItalic.fntdata"/><Relationship Id="rId14" Type="http://schemas.openxmlformats.org/officeDocument/2006/relationships/slide" Target="slides/slide9.xml"/><Relationship Id="rId58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33beb400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33beb400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33beb4008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33beb400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33beb4008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33beb400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33beb4008_3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33beb4008_3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4f31ec9fa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4f31ec9fa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f2f8583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f2f8583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33beb4008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33beb400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33beb4008_3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33beb4008_3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4f31ec9f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4f31ec9f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1c328e998_0_14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1c328e998_0_14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1c328e9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1c328e9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33beb4008_3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33beb4008_3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4f2f8583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4f2f8583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4f31ec9fa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4f31ec9fa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633beb40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633beb40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4f31ec9fa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4f31ec9fa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4f2f858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4f2f858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33beb4008_3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33beb4008_3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f31ec9fa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f31ec9fa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633beb400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633beb400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64f31ec9fa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64f31ec9fa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f2f8583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4f2f8583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64f31ec9fa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64f31ec9fa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633beb4008_3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633beb4008_3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33beb4008_3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33beb4008_3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33beb400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33beb400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33beb400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33beb400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4f2f8583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4f2f8583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64f31ec9fa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64f31ec9fa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Write that this is from iter1?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633beaf24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633beaf24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633beaf24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633beaf24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633beaf24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633beaf24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Bug log: needs results column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fe9c5b4d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fe9c5b4d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Highlight differences?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633beaf24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633beaf24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633beaf24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633beaf24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64f2f8583d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64f2f8583d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4f31ec9fa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4f31ec9fa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64f2f8583d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64f2f8583d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64f31ec9fa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64f31ec9fa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64f2f8583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64f2f8583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f2f8583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f2f8583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7546467d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7546467d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33beb4008_3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33beb4008_3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33beb400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33beb400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3beb4008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3beb400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-1136700" y="2189104"/>
            <a:ext cx="114174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Varela Round"/>
              <a:buNone/>
              <a:defRPr sz="22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04350" y="2654075"/>
            <a:ext cx="43353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2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AND CREDITS">
  <p:cSld name="TITLE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83400" y="3429000"/>
            <a:ext cx="4581600" cy="1032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-28575" y="1733550"/>
            <a:ext cx="3585300" cy="85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type="ctrTitle"/>
          </p:nvPr>
        </p:nvSpPr>
        <p:spPr>
          <a:xfrm>
            <a:off x="957450" y="1797600"/>
            <a:ext cx="40287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957450" y="2660100"/>
            <a:ext cx="25107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/>
            </a:lvl9pPr>
          </a:lstStyle>
          <a:p/>
        </p:txBody>
      </p:sp>
      <p:sp>
        <p:nvSpPr>
          <p:cNvPr id="55" name="Google Shape;55;p11"/>
          <p:cNvSpPr txBox="1"/>
          <p:nvPr/>
        </p:nvSpPr>
        <p:spPr>
          <a:xfrm>
            <a:off x="5634900" y="3533100"/>
            <a:ext cx="2602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800"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lang="es" sz="800">
                <a:uFill>
                  <a:noFill/>
                </a:uFill>
                <a:latin typeface="Nunito ExtraBold"/>
                <a:ea typeface="Nunito ExtraBold"/>
                <a:cs typeface="Nunito ExtraBold"/>
                <a:sym typeface="Nunito ExtraBold"/>
                <a:hlinkClick r:id="rId2"/>
              </a:rPr>
              <a:t>Slidesgo</a:t>
            </a:r>
            <a:r>
              <a:rPr lang="es" sz="800"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lang="es" sz="800">
                <a:uFill>
                  <a:noFill/>
                </a:uFill>
                <a:latin typeface="Nunito ExtraBold"/>
                <a:ea typeface="Nunito ExtraBold"/>
                <a:cs typeface="Nunito ExtraBold"/>
                <a:sym typeface="Nunito ExtraBold"/>
                <a:hlinkClick r:id="rId3"/>
              </a:rPr>
              <a:t>Flaticon</a:t>
            </a:r>
            <a:r>
              <a:rPr lang="es" sz="800"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lang="es" sz="800">
                <a:uFill>
                  <a:noFill/>
                </a:uFill>
                <a:latin typeface="Nunito ExtraBold"/>
                <a:ea typeface="Nunito ExtraBold"/>
                <a:cs typeface="Nunito ExtraBold"/>
                <a:sym typeface="Nunito ExtraBold"/>
                <a:hlinkClick r:id="rId4"/>
              </a:rPr>
              <a:t>Freepik</a:t>
            </a:r>
            <a:r>
              <a:rPr lang="es" sz="800"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sz="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800">
                <a:latin typeface="Nunito ExtraBold"/>
                <a:ea typeface="Nunito ExtraBold"/>
                <a:cs typeface="Nunito ExtraBold"/>
                <a:sym typeface="Nunito ExtraBold"/>
              </a:rPr>
              <a:t>Please keep this slide for attribution.</a:t>
            </a:r>
            <a:endParaRPr sz="8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TITLE_1_1_1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-43875" y="0"/>
            <a:ext cx="4078800" cy="514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2"/>
          <p:cNvSpPr txBox="1"/>
          <p:nvPr>
            <p:ph type="ctrTitle"/>
          </p:nvPr>
        </p:nvSpPr>
        <p:spPr>
          <a:xfrm>
            <a:off x="766950" y="2178600"/>
            <a:ext cx="33135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4777750" y="1917150"/>
            <a:ext cx="37224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TITLE_1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4080450" y="0"/>
            <a:ext cx="5063700" cy="514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type="ctrTitle"/>
          </p:nvPr>
        </p:nvSpPr>
        <p:spPr>
          <a:xfrm>
            <a:off x="766950" y="2178600"/>
            <a:ext cx="33135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581750" y="829700"/>
            <a:ext cx="39183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TITLE_1_1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832700" y="1366200"/>
            <a:ext cx="54786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BIG_NUMBER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946788" y="232177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2789494" y="232177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4632200" y="232177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474907" y="232177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" name="Google Shape;21;p4"/>
          <p:cNvSpPr txBox="1"/>
          <p:nvPr>
            <p:ph hasCustomPrompt="1" idx="5" type="title"/>
          </p:nvPr>
        </p:nvSpPr>
        <p:spPr>
          <a:xfrm>
            <a:off x="3120999" y="21228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/>
          <p:nvPr>
            <p:ph hasCustomPrompt="1" idx="6" type="title"/>
          </p:nvPr>
        </p:nvSpPr>
        <p:spPr>
          <a:xfrm>
            <a:off x="4963698" y="21228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/>
          <p:nvPr>
            <p:ph hasCustomPrompt="1" idx="7" type="title"/>
          </p:nvPr>
        </p:nvSpPr>
        <p:spPr>
          <a:xfrm>
            <a:off x="6806401" y="21228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b="0"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/>
          <p:nvPr>
            <p:ph hasCustomPrompt="1" idx="8" type="title"/>
          </p:nvPr>
        </p:nvSpPr>
        <p:spPr>
          <a:xfrm>
            <a:off x="1278288" y="21228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/>
          <p:nvPr/>
        </p:nvSpPr>
        <p:spPr>
          <a:xfrm>
            <a:off x="475375" y="-10200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504700" y="3999625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TEXTS">
  <p:cSld name="TITLE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2934150"/>
            <a:ext cx="3729600" cy="1704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813450" y="3219900"/>
            <a:ext cx="2392500" cy="12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185300" y="1448250"/>
            <a:ext cx="2392500" cy="12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BIG_NUMBER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1410938" y="234082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6"/>
          <p:cNvSpPr txBox="1"/>
          <p:nvPr>
            <p:ph idx="2" type="ctrTitle"/>
          </p:nvPr>
        </p:nvSpPr>
        <p:spPr>
          <a:xfrm>
            <a:off x="3710844" y="234082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" name="Google Shape;35;p6"/>
          <p:cNvSpPr txBox="1"/>
          <p:nvPr>
            <p:ph idx="3" type="ctrTitle"/>
          </p:nvPr>
        </p:nvSpPr>
        <p:spPr>
          <a:xfrm>
            <a:off x="6010750" y="2340825"/>
            <a:ext cx="17223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410950" y="2901725"/>
            <a:ext cx="17223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3710850" y="2901725"/>
            <a:ext cx="17223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38" name="Google Shape;38;p6"/>
          <p:cNvSpPr txBox="1"/>
          <p:nvPr>
            <p:ph idx="5" type="subTitle"/>
          </p:nvPr>
        </p:nvSpPr>
        <p:spPr>
          <a:xfrm>
            <a:off x="6010750" y="2901725"/>
            <a:ext cx="17223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39" name="Google Shape;39;p6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>
  <p:cSld name="TITLE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5943700" y="3014025"/>
            <a:ext cx="25107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/>
            </a:lvl9pPr>
          </a:lstStyle>
          <a:p/>
        </p:txBody>
      </p:sp>
      <p:sp>
        <p:nvSpPr>
          <p:cNvPr id="43" name="Google Shape;43;p7"/>
          <p:cNvSpPr txBox="1"/>
          <p:nvPr>
            <p:ph idx="2" type="subTitle"/>
          </p:nvPr>
        </p:nvSpPr>
        <p:spPr>
          <a:xfrm>
            <a:off x="5943700" y="1518600"/>
            <a:ext cx="25107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TITLE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ctrTitle"/>
          </p:nvPr>
        </p:nvSpPr>
        <p:spPr>
          <a:xfrm>
            <a:off x="4774200" y="2178600"/>
            <a:ext cx="40287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TITLE_1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ctrTitle"/>
          </p:nvPr>
        </p:nvSpPr>
        <p:spPr>
          <a:xfrm>
            <a:off x="805050" y="2178600"/>
            <a:ext cx="40287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 ExtraBold"/>
              <a:buNone/>
              <a:defRPr sz="2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Kodchasan"/>
              <a:buNone/>
              <a:defRPr b="1" sz="2800">
                <a:latin typeface="Kodchasan"/>
                <a:ea typeface="Kodchasan"/>
                <a:cs typeface="Kodchasan"/>
                <a:sym typeface="Kodchas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 sz="1800"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217650" y="1217400"/>
            <a:ext cx="2708700" cy="27087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ctrTitle"/>
          </p:nvPr>
        </p:nvSpPr>
        <p:spPr>
          <a:xfrm>
            <a:off x="4099650" y="1735025"/>
            <a:ext cx="9447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G5T7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404350" y="2292125"/>
            <a:ext cx="4335300" cy="13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Beh Wei Chen</a:t>
            </a:r>
            <a:br>
              <a:rPr lang="es"/>
            </a:br>
            <a:r>
              <a:rPr lang="es"/>
              <a:t>Goh Soo Chi</a:t>
            </a:r>
            <a:br>
              <a:rPr lang="es"/>
            </a:br>
            <a:r>
              <a:rPr lang="es"/>
              <a:t>Lim Jia Yu</a:t>
            </a:r>
            <a:br>
              <a:rPr lang="es"/>
            </a:br>
            <a:r>
              <a:rPr lang="es"/>
              <a:t>Shermin Tan</a:t>
            </a:r>
            <a:br>
              <a:rPr lang="es"/>
            </a:br>
            <a:r>
              <a:rPr lang="es"/>
              <a:t>Wong Wei 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1</a:t>
            </a:r>
            <a:r>
              <a:rPr lang="es" sz="1200"/>
              <a:t> (2019/09/16 - 2019/10/03)</a:t>
            </a:r>
            <a:endParaRPr sz="1200"/>
          </a:p>
        </p:txBody>
      </p:sp>
      <p:sp>
        <p:nvSpPr>
          <p:cNvPr id="304" name="Google Shape;304;p24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5" name="Google Shape;305;p24"/>
          <p:cNvGraphicFramePr/>
          <p:nvPr/>
        </p:nvGraphicFramePr>
        <p:xfrm>
          <a:off x="311688" y="158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1030050"/>
                <a:gridCol w="3081075"/>
                <a:gridCol w="1308650"/>
                <a:gridCol w="1315300"/>
                <a:gridCol w="870500"/>
                <a:gridCol w="915025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test cases and run it for login and 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Finish up bootstrap test cases and prepare bug metrics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Deploy app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PM Review deliverables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312" name="Google Shape;312;p25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1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314" name="Google Shape;314;p25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5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Google Shape;3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5699"/>
            <a:ext cx="7914998" cy="30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325" name="Google Shape;325;p26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6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26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96875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5209275" y="1507900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6_1</a:t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4043263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1545675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794463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5209275" y="327106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6_3</a:t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5209263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6_2</a:t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6592000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7974725" y="239291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7974725" y="327106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cxnSp>
        <p:nvCxnSpPr>
          <p:cNvPr id="338" name="Google Shape;338;p26"/>
          <p:cNvCxnSpPr>
            <a:stCxn id="328" idx="3"/>
            <a:endCxn id="331" idx="1"/>
          </p:cNvCxnSpPr>
          <p:nvPr/>
        </p:nvCxnSpPr>
        <p:spPr>
          <a:xfrm>
            <a:off x="1169275" y="2648513"/>
            <a:ext cx="376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6"/>
          <p:cNvCxnSpPr>
            <a:stCxn id="331" idx="3"/>
            <a:endCxn id="332" idx="1"/>
          </p:cNvCxnSpPr>
          <p:nvPr/>
        </p:nvCxnSpPr>
        <p:spPr>
          <a:xfrm>
            <a:off x="2418075" y="2648513"/>
            <a:ext cx="376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6"/>
          <p:cNvCxnSpPr>
            <a:stCxn id="332" idx="3"/>
            <a:endCxn id="330" idx="1"/>
          </p:cNvCxnSpPr>
          <p:nvPr/>
        </p:nvCxnSpPr>
        <p:spPr>
          <a:xfrm>
            <a:off x="3666863" y="2648513"/>
            <a:ext cx="376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6"/>
          <p:cNvCxnSpPr>
            <a:stCxn id="330" idx="0"/>
            <a:endCxn id="329" idx="1"/>
          </p:cNvCxnSpPr>
          <p:nvPr/>
        </p:nvCxnSpPr>
        <p:spPr>
          <a:xfrm flipH="1" rot="10800000">
            <a:off x="4479463" y="1763513"/>
            <a:ext cx="729900" cy="62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6"/>
          <p:cNvCxnSpPr>
            <a:stCxn id="329" idx="2"/>
            <a:endCxn id="334" idx="0"/>
          </p:cNvCxnSpPr>
          <p:nvPr/>
        </p:nvCxnSpPr>
        <p:spPr>
          <a:xfrm>
            <a:off x="5645475" y="2019100"/>
            <a:ext cx="0" cy="37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6"/>
          <p:cNvCxnSpPr>
            <a:stCxn id="334" idx="2"/>
            <a:endCxn id="333" idx="0"/>
          </p:cNvCxnSpPr>
          <p:nvPr/>
        </p:nvCxnSpPr>
        <p:spPr>
          <a:xfrm>
            <a:off x="5645463" y="2904113"/>
            <a:ext cx="0" cy="3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6"/>
          <p:cNvCxnSpPr>
            <a:stCxn id="333" idx="3"/>
            <a:endCxn id="335" idx="1"/>
          </p:cNvCxnSpPr>
          <p:nvPr/>
        </p:nvCxnSpPr>
        <p:spPr>
          <a:xfrm flipH="1" rot="10800000">
            <a:off x="6081675" y="2648563"/>
            <a:ext cx="510300" cy="87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26"/>
          <p:cNvCxnSpPr>
            <a:stCxn id="335" idx="3"/>
            <a:endCxn id="336" idx="1"/>
          </p:cNvCxnSpPr>
          <p:nvPr/>
        </p:nvCxnSpPr>
        <p:spPr>
          <a:xfrm>
            <a:off x="7464400" y="2648513"/>
            <a:ext cx="510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26"/>
          <p:cNvCxnSpPr>
            <a:stCxn id="336" idx="2"/>
            <a:endCxn id="337" idx="0"/>
          </p:cNvCxnSpPr>
          <p:nvPr/>
        </p:nvCxnSpPr>
        <p:spPr>
          <a:xfrm>
            <a:off x="8410925" y="2904113"/>
            <a:ext cx="0" cy="3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26"/>
          <p:cNvSpPr/>
          <p:nvPr/>
        </p:nvSpPr>
        <p:spPr>
          <a:xfrm>
            <a:off x="7974725" y="4189263"/>
            <a:ext cx="872400" cy="511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11</a:t>
            </a:r>
            <a:endParaRPr/>
          </a:p>
        </p:txBody>
      </p:sp>
      <p:cxnSp>
        <p:nvCxnSpPr>
          <p:cNvPr id="348" name="Google Shape;348;p26"/>
          <p:cNvCxnSpPr/>
          <p:nvPr/>
        </p:nvCxnSpPr>
        <p:spPr>
          <a:xfrm>
            <a:off x="8410925" y="3840413"/>
            <a:ext cx="0" cy="3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>
            <a:off x="1823213" y="1675350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361" name="Google Shape;361;p27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363" name="Google Shape;363;p27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27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373" name="Google Shape;373;p27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7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404" name="Google Shape;404;p27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7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23" name="Google Shape;423;p27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7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25" name="Google Shape;425;p27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7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427" name="Google Shape;427;p27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428" name="Google Shape;428;p27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429" name="Google Shape;429;p27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7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7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464" name="Google Shape;464;p27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465" name="Google Shape;465;p27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466" name="Google Shape;466;p27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8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2</a:t>
            </a:r>
            <a:r>
              <a:rPr lang="es" sz="1200"/>
              <a:t> (2019/10/04 - 2019/10/16)</a:t>
            </a:r>
            <a:endParaRPr sz="1200"/>
          </a:p>
        </p:txBody>
      </p:sp>
      <p:graphicFrame>
        <p:nvGraphicFramePr>
          <p:cNvPr id="478" name="Google Shape;478;p28"/>
          <p:cNvGraphicFramePr/>
          <p:nvPr/>
        </p:nvGraphicFramePr>
        <p:xfrm>
          <a:off x="338088" y="125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927425"/>
                <a:gridCol w="3640775"/>
                <a:gridCol w="1144025"/>
                <a:gridCol w="1155675"/>
                <a:gridCol w="696875"/>
                <a:gridCol w="903025"/>
              </a:tblGrid>
              <a:tr h="4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59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for Iteration 2 functions, tasks and its allocation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2_1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Place bid function (check active bidding round, invalid inputs, bidding round number &amp; clash in class/exam timetables)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2_2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Place bid function (check prerequisite courses, sufficient e$, bids for same course)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Combine place bid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bid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9" name="Google Shape;479;p28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4" name="Google Shape;484;p29"/>
          <p:cNvGraphicFramePr/>
          <p:nvPr/>
        </p:nvGraphicFramePr>
        <p:xfrm>
          <a:off x="338088" y="125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927425"/>
                <a:gridCol w="3640775"/>
                <a:gridCol w="1144025"/>
                <a:gridCol w="1155675"/>
                <a:gridCol w="696875"/>
                <a:gridCol w="903025"/>
              </a:tblGrid>
              <a:tr h="4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1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section, drop bid json checker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 json checker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testcases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1,2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Complete testcases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Run testcases for the 3 student functions + Regression Testing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5" name="Google Shape;485;p29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9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2</a:t>
            </a:r>
            <a:r>
              <a:rPr lang="es" sz="1200"/>
              <a:t> (2019/10/04 - 2019/10/16)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30"/>
          <p:cNvGraphicFramePr/>
          <p:nvPr/>
        </p:nvGraphicFramePr>
        <p:xfrm>
          <a:off x="338088" y="125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927425"/>
                <a:gridCol w="3640775"/>
                <a:gridCol w="1144025"/>
                <a:gridCol w="1155675"/>
                <a:gridCol w="696875"/>
                <a:gridCol w="903025"/>
              </a:tblGrid>
              <a:tr h="4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552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 round function (check bidding round and active bidding round)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Clear round function (round 1)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Debugging Session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bug metrics</a:t>
                      </a:r>
                      <a:endParaRPr sz="12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Deploy app</a:t>
                      </a:r>
                      <a:endParaRPr sz="12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Test app on web server and debugging, 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prepare bug metric</a:t>
                      </a:r>
                      <a:endParaRPr sz="12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30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0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2</a:t>
            </a:r>
            <a:r>
              <a:rPr lang="es" sz="1200"/>
              <a:t> (2019/10/04 - 2019/10/16)</a:t>
            </a:r>
            <a:endParaRPr sz="1200"/>
          </a:p>
        </p:txBody>
      </p:sp>
      <p:sp>
        <p:nvSpPr>
          <p:cNvPr id="495" name="Google Shape;495;p30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0" name="Google Shape;500;p31"/>
          <p:cNvGraphicFramePr/>
          <p:nvPr/>
        </p:nvGraphicFramePr>
        <p:xfrm>
          <a:off x="338088" y="188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927425"/>
                <a:gridCol w="3640775"/>
                <a:gridCol w="1144025"/>
                <a:gridCol w="1155675"/>
                <a:gridCol w="696875"/>
                <a:gridCol w="903025"/>
              </a:tblGrid>
              <a:tr h="4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552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app demo and progress update     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deliverables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Application Demo and Progress Update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</a:t>
                      </a: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PM Handover Meeting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1" name="Google Shape;501;p31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1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1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2</a:t>
            </a:r>
            <a:r>
              <a:rPr lang="es" sz="1200"/>
              <a:t> (2019/10/04 - 2019/10/16)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2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2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510" name="Google Shape;510;p32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2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512" name="Google Shape;512;p32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2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4" name="Google Shape;514;p32"/>
          <p:cNvPicPr preferRelativeResize="0"/>
          <p:nvPr/>
        </p:nvPicPr>
        <p:blipFill rotWithShape="1">
          <a:blip r:embed="rId3">
            <a:alphaModFix/>
          </a:blip>
          <a:srcRect b="15035" l="0" r="0" t="22987"/>
          <a:stretch/>
        </p:blipFill>
        <p:spPr>
          <a:xfrm>
            <a:off x="235100" y="1187150"/>
            <a:ext cx="7789626" cy="36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3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521" name="Google Shape;521;p33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3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523" name="Google Shape;523;p33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33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33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3"/>
          <p:cNvSpPr/>
          <p:nvPr/>
        </p:nvSpPr>
        <p:spPr>
          <a:xfrm>
            <a:off x="402975" y="3085175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527" name="Google Shape;527;p33"/>
          <p:cNvSpPr/>
          <p:nvPr/>
        </p:nvSpPr>
        <p:spPr>
          <a:xfrm>
            <a:off x="4261274" y="2614833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sp>
        <p:nvSpPr>
          <p:cNvPr id="528" name="Google Shape;528;p33"/>
          <p:cNvSpPr/>
          <p:nvPr/>
        </p:nvSpPr>
        <p:spPr>
          <a:xfrm>
            <a:off x="1667709" y="2202652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2_1</a:t>
            </a:r>
            <a:endParaRPr/>
          </a:p>
        </p:txBody>
      </p:sp>
      <p:sp>
        <p:nvSpPr>
          <p:cNvPr id="529" name="Google Shape;529;p33"/>
          <p:cNvSpPr/>
          <p:nvPr/>
        </p:nvSpPr>
        <p:spPr>
          <a:xfrm>
            <a:off x="3458586" y="1967475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6_1</a:t>
            </a:r>
            <a:endParaRPr/>
          </a:p>
        </p:txBody>
      </p:sp>
      <p:sp>
        <p:nvSpPr>
          <p:cNvPr id="530" name="Google Shape;530;p33"/>
          <p:cNvSpPr/>
          <p:nvPr/>
        </p:nvSpPr>
        <p:spPr>
          <a:xfrm>
            <a:off x="5344256" y="2614833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</a:t>
            </a:r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5651750" y="3467648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14</a:t>
            </a:r>
            <a:endParaRPr/>
          </a:p>
        </p:txBody>
      </p:sp>
      <p:cxnSp>
        <p:nvCxnSpPr>
          <p:cNvPr id="532" name="Google Shape;532;p33"/>
          <p:cNvCxnSpPr>
            <a:stCxn id="533" idx="0"/>
            <a:endCxn id="529" idx="1"/>
          </p:cNvCxnSpPr>
          <p:nvPr/>
        </p:nvCxnSpPr>
        <p:spPr>
          <a:xfrm flipH="1" rot="10800000">
            <a:off x="3108479" y="2202633"/>
            <a:ext cx="350100" cy="41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33"/>
          <p:cNvCxnSpPr>
            <a:stCxn id="529" idx="2"/>
            <a:endCxn id="527" idx="1"/>
          </p:cNvCxnSpPr>
          <p:nvPr/>
        </p:nvCxnSpPr>
        <p:spPr>
          <a:xfrm>
            <a:off x="3859986" y="2437875"/>
            <a:ext cx="401400" cy="41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33"/>
          <p:cNvCxnSpPr>
            <a:stCxn id="527" idx="3"/>
            <a:endCxn id="530" idx="1"/>
          </p:cNvCxnSpPr>
          <p:nvPr/>
        </p:nvCxnSpPr>
        <p:spPr>
          <a:xfrm>
            <a:off x="5064074" y="2850033"/>
            <a:ext cx="28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33"/>
          <p:cNvSpPr/>
          <p:nvPr/>
        </p:nvSpPr>
        <p:spPr>
          <a:xfrm>
            <a:off x="1667698" y="3085187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2_2</a:t>
            </a:r>
            <a:endParaRPr/>
          </a:p>
        </p:txBody>
      </p:sp>
      <p:cxnSp>
        <p:nvCxnSpPr>
          <p:cNvPr id="537" name="Google Shape;537;p33"/>
          <p:cNvCxnSpPr>
            <a:endCxn id="536" idx="1"/>
          </p:cNvCxnSpPr>
          <p:nvPr/>
        </p:nvCxnSpPr>
        <p:spPr>
          <a:xfrm>
            <a:off x="1205698" y="3320387"/>
            <a:ext cx="4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33"/>
          <p:cNvCxnSpPr>
            <a:stCxn id="526" idx="0"/>
            <a:endCxn id="528" idx="1"/>
          </p:cNvCxnSpPr>
          <p:nvPr/>
        </p:nvCxnSpPr>
        <p:spPr>
          <a:xfrm flipH="1" rot="10800000">
            <a:off x="804375" y="2437775"/>
            <a:ext cx="863400" cy="64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33"/>
          <p:cNvSpPr/>
          <p:nvPr/>
        </p:nvSpPr>
        <p:spPr>
          <a:xfrm>
            <a:off x="2707079" y="2614833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cxnSp>
        <p:nvCxnSpPr>
          <p:cNvPr id="539" name="Google Shape;539;p33"/>
          <p:cNvCxnSpPr>
            <a:stCxn id="536" idx="3"/>
            <a:endCxn id="533" idx="1"/>
          </p:cNvCxnSpPr>
          <p:nvPr/>
        </p:nvCxnSpPr>
        <p:spPr>
          <a:xfrm flipH="1" rot="10800000">
            <a:off x="2470498" y="2849987"/>
            <a:ext cx="236700" cy="47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33"/>
          <p:cNvCxnSpPr>
            <a:stCxn id="528" idx="3"/>
            <a:endCxn id="533" idx="1"/>
          </p:cNvCxnSpPr>
          <p:nvPr/>
        </p:nvCxnSpPr>
        <p:spPr>
          <a:xfrm>
            <a:off x="2470509" y="2437852"/>
            <a:ext cx="236700" cy="41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33"/>
          <p:cNvSpPr/>
          <p:nvPr/>
        </p:nvSpPr>
        <p:spPr>
          <a:xfrm>
            <a:off x="6794987" y="3467648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</a:t>
            </a: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6794975" y="2575061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16</a:t>
            </a: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7938235" y="2575050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17</a:t>
            </a:r>
            <a:endParaRPr/>
          </a:p>
        </p:txBody>
      </p:sp>
      <p:sp>
        <p:nvSpPr>
          <p:cNvPr id="544" name="Google Shape;544;p33"/>
          <p:cNvSpPr/>
          <p:nvPr/>
        </p:nvSpPr>
        <p:spPr>
          <a:xfrm>
            <a:off x="7938235" y="3467648"/>
            <a:ext cx="802800" cy="47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18</a:t>
            </a:r>
            <a:endParaRPr/>
          </a:p>
        </p:txBody>
      </p:sp>
      <p:cxnSp>
        <p:nvCxnSpPr>
          <p:cNvPr id="545" name="Google Shape;545;p33"/>
          <p:cNvCxnSpPr>
            <a:stCxn id="530" idx="2"/>
            <a:endCxn id="531" idx="0"/>
          </p:cNvCxnSpPr>
          <p:nvPr/>
        </p:nvCxnSpPr>
        <p:spPr>
          <a:xfrm>
            <a:off x="5745656" y="3085233"/>
            <a:ext cx="307500" cy="38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33"/>
          <p:cNvCxnSpPr>
            <a:endCxn id="541" idx="1"/>
          </p:cNvCxnSpPr>
          <p:nvPr/>
        </p:nvCxnSpPr>
        <p:spPr>
          <a:xfrm>
            <a:off x="6454187" y="3702848"/>
            <a:ext cx="340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33"/>
          <p:cNvCxnSpPr>
            <a:stCxn id="541" idx="0"/>
            <a:endCxn id="542" idx="2"/>
          </p:cNvCxnSpPr>
          <p:nvPr/>
        </p:nvCxnSpPr>
        <p:spPr>
          <a:xfrm rot="10800000">
            <a:off x="7196387" y="3045548"/>
            <a:ext cx="0" cy="42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33"/>
          <p:cNvCxnSpPr>
            <a:stCxn id="543" idx="2"/>
            <a:endCxn id="544" idx="0"/>
          </p:cNvCxnSpPr>
          <p:nvPr/>
        </p:nvCxnSpPr>
        <p:spPr>
          <a:xfrm>
            <a:off x="8339635" y="3045450"/>
            <a:ext cx="0" cy="42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33"/>
          <p:cNvCxnSpPr/>
          <p:nvPr/>
        </p:nvCxnSpPr>
        <p:spPr>
          <a:xfrm>
            <a:off x="7597674" y="2810238"/>
            <a:ext cx="340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1402650" y="2199425"/>
            <a:ext cx="13158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689925" y="2199425"/>
            <a:ext cx="8859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429625" y="2199425"/>
            <a:ext cx="8859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ctrTitle"/>
          </p:nvPr>
        </p:nvSpPr>
        <p:spPr>
          <a:xfrm>
            <a:off x="1040325" y="2062175"/>
            <a:ext cx="19581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FUNCTIONALITIES</a:t>
            </a:r>
            <a:endParaRPr/>
          </a:p>
        </p:txBody>
      </p:sp>
      <p:sp>
        <p:nvSpPr>
          <p:cNvPr id="80" name="Google Shape;80;p16"/>
          <p:cNvSpPr txBox="1"/>
          <p:nvPr>
            <p:ph idx="5" type="title"/>
          </p:nvPr>
        </p:nvSpPr>
        <p:spPr>
          <a:xfrm>
            <a:off x="3381824" y="16529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02</a:t>
            </a:r>
            <a:r>
              <a:rPr lang="es"/>
              <a:t>-</a:t>
            </a:r>
            <a:endParaRPr/>
          </a:p>
        </p:txBody>
      </p:sp>
      <p:sp>
        <p:nvSpPr>
          <p:cNvPr id="81" name="Google Shape;81;p16"/>
          <p:cNvSpPr txBox="1"/>
          <p:nvPr>
            <p:ph idx="2" type="ctrTitle"/>
          </p:nvPr>
        </p:nvSpPr>
        <p:spPr>
          <a:xfrm>
            <a:off x="3155825" y="2062163"/>
            <a:ext cx="1722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MILESTONES</a:t>
            </a:r>
            <a:endParaRPr/>
          </a:p>
        </p:txBody>
      </p:sp>
      <p:sp>
        <p:nvSpPr>
          <p:cNvPr id="82" name="Google Shape;82;p16"/>
          <p:cNvSpPr txBox="1"/>
          <p:nvPr>
            <p:ph idx="6" type="title"/>
          </p:nvPr>
        </p:nvSpPr>
        <p:spPr>
          <a:xfrm>
            <a:off x="5224523" y="16529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-03-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067225" y="2199425"/>
            <a:ext cx="10266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3" type="ctrTitle"/>
          </p:nvPr>
        </p:nvSpPr>
        <p:spPr>
          <a:xfrm>
            <a:off x="4945150" y="2062175"/>
            <a:ext cx="1722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</a:t>
            </a:r>
            <a:endParaRPr/>
          </a:p>
        </p:txBody>
      </p:sp>
      <p:sp>
        <p:nvSpPr>
          <p:cNvPr id="85" name="Google Shape;85;p16"/>
          <p:cNvSpPr txBox="1"/>
          <p:nvPr>
            <p:ph idx="7" type="title"/>
          </p:nvPr>
        </p:nvSpPr>
        <p:spPr>
          <a:xfrm>
            <a:off x="7067226" y="16529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-04-</a:t>
            </a:r>
            <a:endParaRPr/>
          </a:p>
        </p:txBody>
      </p:sp>
      <p:sp>
        <p:nvSpPr>
          <p:cNvPr id="86" name="Google Shape;86;p16"/>
          <p:cNvSpPr txBox="1"/>
          <p:nvPr>
            <p:ph idx="4" type="ctrTitle"/>
          </p:nvPr>
        </p:nvSpPr>
        <p:spPr>
          <a:xfrm>
            <a:off x="6667450" y="2062163"/>
            <a:ext cx="1722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BUG METRICS</a:t>
            </a:r>
            <a:endParaRPr/>
          </a:p>
        </p:txBody>
      </p:sp>
      <p:sp>
        <p:nvSpPr>
          <p:cNvPr id="87" name="Google Shape;87;p16"/>
          <p:cNvSpPr txBox="1"/>
          <p:nvPr>
            <p:ph idx="5" type="title"/>
          </p:nvPr>
        </p:nvSpPr>
        <p:spPr>
          <a:xfrm>
            <a:off x="1539113" y="1652900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-01-</a:t>
            </a:r>
            <a:endParaRPr/>
          </a:p>
        </p:txBody>
      </p:sp>
      <p:cxnSp>
        <p:nvCxnSpPr>
          <p:cNvPr id="88" name="Google Shape;88;p16"/>
          <p:cNvCxnSpPr/>
          <p:nvPr/>
        </p:nvCxnSpPr>
        <p:spPr>
          <a:xfrm>
            <a:off x="1085950" y="1427100"/>
            <a:ext cx="7258200" cy="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>
            <a:off x="1043250" y="3793400"/>
            <a:ext cx="7258200" cy="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/>
          <p:nvPr/>
        </p:nvSpPr>
        <p:spPr>
          <a:xfrm>
            <a:off x="2790475" y="3219813"/>
            <a:ext cx="15240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5708600" y="3341213"/>
            <a:ext cx="2007600" cy="228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ctrTitle"/>
          </p:nvPr>
        </p:nvSpPr>
        <p:spPr>
          <a:xfrm>
            <a:off x="1659925" y="3063113"/>
            <a:ext cx="28272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&amp; RESPONSIBILITIES</a:t>
            </a:r>
            <a:endParaRPr/>
          </a:p>
        </p:txBody>
      </p:sp>
      <p:sp>
        <p:nvSpPr>
          <p:cNvPr id="93" name="Google Shape;93;p16"/>
          <p:cNvSpPr txBox="1"/>
          <p:nvPr>
            <p:ph idx="5" type="title"/>
          </p:nvPr>
        </p:nvSpPr>
        <p:spPr>
          <a:xfrm>
            <a:off x="5865474" y="2653838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-06-</a:t>
            </a:r>
            <a:endParaRPr/>
          </a:p>
        </p:txBody>
      </p:sp>
      <p:sp>
        <p:nvSpPr>
          <p:cNvPr id="94" name="Google Shape;94;p16"/>
          <p:cNvSpPr txBox="1"/>
          <p:nvPr>
            <p:ph idx="2" type="ctrTitle"/>
          </p:nvPr>
        </p:nvSpPr>
        <p:spPr>
          <a:xfrm>
            <a:off x="5020049" y="2957975"/>
            <a:ext cx="32319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PAIR PROGRAMMING TEAMS &amp; ROTATIONAL PLANS</a:t>
            </a:r>
            <a:endParaRPr/>
          </a:p>
        </p:txBody>
      </p:sp>
      <p:sp>
        <p:nvSpPr>
          <p:cNvPr id="95" name="Google Shape;95;p16"/>
          <p:cNvSpPr txBox="1"/>
          <p:nvPr>
            <p:ph idx="5" type="title"/>
          </p:nvPr>
        </p:nvSpPr>
        <p:spPr>
          <a:xfrm>
            <a:off x="3022813" y="2653838"/>
            <a:ext cx="10593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-05-</a:t>
            </a:r>
            <a:endParaRPr/>
          </a:p>
        </p:txBody>
      </p:sp>
      <p:sp>
        <p:nvSpPr>
          <p:cNvPr id="96" name="Google Shape;96;p16"/>
          <p:cNvSpPr txBox="1"/>
          <p:nvPr>
            <p:ph type="ctrTitle"/>
          </p:nvPr>
        </p:nvSpPr>
        <p:spPr>
          <a:xfrm>
            <a:off x="730800" y="56347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</a:t>
            </a: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ONTENTS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"/>
          <p:cNvSpPr/>
          <p:nvPr/>
        </p:nvSpPr>
        <p:spPr>
          <a:xfrm>
            <a:off x="3593750" y="1686025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4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4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557" name="Google Shape;557;p34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4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559" name="Google Shape;559;p34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4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4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562" name="Google Shape;562;p34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563" name="Google Shape;563;p34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564" name="Google Shape;564;p34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4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574" name="Google Shape;574;p34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34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605" name="Google Shape;605;p34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34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23" name="Google Shape;623;p34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24" name="Google Shape;624;p34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4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26" name="Google Shape;626;p34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628" name="Google Shape;628;p34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629" name="Google Shape;629;p34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630" name="Google Shape;630;p34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34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4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665" name="Google Shape;665;p34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666" name="Google Shape;666;p34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667" name="Google Shape;667;p34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/>
          <p:nvPr/>
        </p:nvSpPr>
        <p:spPr>
          <a:xfrm flipH="1" rot="10800000">
            <a:off x="4148775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5"/>
          <p:cNvSpPr txBox="1"/>
          <p:nvPr>
            <p:ph type="ctrTitle"/>
          </p:nvPr>
        </p:nvSpPr>
        <p:spPr>
          <a:xfrm>
            <a:off x="2368525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3 </a:t>
            </a:r>
            <a:r>
              <a:rPr lang="es" sz="1200"/>
              <a:t>(2019/10/18 - 2019/10/31)</a:t>
            </a:r>
            <a:endParaRPr sz="1200"/>
          </a:p>
        </p:txBody>
      </p:sp>
      <p:sp>
        <p:nvSpPr>
          <p:cNvPr id="679" name="Google Shape;679;p35"/>
          <p:cNvSpPr/>
          <p:nvPr/>
        </p:nvSpPr>
        <p:spPr>
          <a:xfrm flipH="1" rot="10800000">
            <a:off x="-385650" y="0"/>
            <a:ext cx="885900" cy="3693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0" name="Google Shape;680;p35"/>
          <p:cNvGraphicFramePr/>
          <p:nvPr/>
        </p:nvGraphicFramePr>
        <p:xfrm>
          <a:off x="715313" y="136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for Iteration 3 tasks and its allocation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Clear round function (round 2)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Combine clear round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bidding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 round, stop round json checker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Dump table, user, bid, section json checker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6"/>
          <p:cNvSpPr/>
          <p:nvPr/>
        </p:nvSpPr>
        <p:spPr>
          <a:xfrm flipH="1" rot="10800000">
            <a:off x="8711250" y="2407500"/>
            <a:ext cx="432900" cy="27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6" name="Google Shape;686;p36"/>
          <p:cNvGraphicFramePr/>
          <p:nvPr/>
        </p:nvGraphicFramePr>
        <p:xfrm>
          <a:off x="715313" y="136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test 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Run test cases + regression testing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Debugging session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bug metrics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Deploy app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 app on web server + debugging, prepare bug metric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7" name="Google Shape;687;p36"/>
          <p:cNvSpPr/>
          <p:nvPr/>
        </p:nvSpPr>
        <p:spPr>
          <a:xfrm flipH="1" rot="10800000">
            <a:off x="4148775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6"/>
          <p:cNvSpPr txBox="1"/>
          <p:nvPr>
            <p:ph type="ctrTitle"/>
          </p:nvPr>
        </p:nvSpPr>
        <p:spPr>
          <a:xfrm>
            <a:off x="2368525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3 </a:t>
            </a:r>
            <a:r>
              <a:rPr lang="es" sz="1200"/>
              <a:t>(2019/10/18 - 2019/10/31)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/>
          <p:nvPr/>
        </p:nvSpPr>
        <p:spPr>
          <a:xfrm flipH="1" rot="10800000">
            <a:off x="8711250" y="2407500"/>
            <a:ext cx="432900" cy="27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4" name="Google Shape;694;p37"/>
          <p:cNvGraphicFramePr/>
          <p:nvPr/>
        </p:nvGraphicFramePr>
        <p:xfrm>
          <a:off x="715313" y="216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User Acceptance Test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User Acceptance Test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PM Handover Meeting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5" name="Google Shape;695;p37"/>
          <p:cNvSpPr/>
          <p:nvPr/>
        </p:nvSpPr>
        <p:spPr>
          <a:xfrm flipH="1" rot="10800000">
            <a:off x="4148775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7"/>
          <p:cNvSpPr txBox="1"/>
          <p:nvPr>
            <p:ph type="ctrTitle"/>
          </p:nvPr>
        </p:nvSpPr>
        <p:spPr>
          <a:xfrm>
            <a:off x="2368525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3 </a:t>
            </a:r>
            <a:r>
              <a:rPr lang="es" sz="1200"/>
              <a:t>(2019/10/18 - 2019/10/31)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8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8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703" name="Google Shape;703;p38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8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3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705" name="Google Shape;705;p38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38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7" name="Google Shape;707;p38"/>
          <p:cNvPicPr preferRelativeResize="0"/>
          <p:nvPr/>
        </p:nvPicPr>
        <p:blipFill rotWithShape="1">
          <a:blip r:embed="rId3">
            <a:alphaModFix/>
          </a:blip>
          <a:srcRect b="24044" l="13792" r="12845" t="26369"/>
          <a:stretch/>
        </p:blipFill>
        <p:spPr>
          <a:xfrm>
            <a:off x="284225" y="1565350"/>
            <a:ext cx="7751149" cy="29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9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714" name="Google Shape;714;p39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9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716" name="Google Shape;716;p39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39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39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9"/>
          <p:cNvSpPr/>
          <p:nvPr/>
        </p:nvSpPr>
        <p:spPr>
          <a:xfrm>
            <a:off x="264101" y="2820096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720" name="Google Shape;720;p39"/>
          <p:cNvSpPr/>
          <p:nvPr/>
        </p:nvSpPr>
        <p:spPr>
          <a:xfrm>
            <a:off x="6959409" y="2622547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13</a:t>
            </a:r>
            <a:endParaRPr/>
          </a:p>
        </p:txBody>
      </p:sp>
      <p:sp>
        <p:nvSpPr>
          <p:cNvPr id="721" name="Google Shape;721;p39"/>
          <p:cNvSpPr/>
          <p:nvPr/>
        </p:nvSpPr>
        <p:spPr>
          <a:xfrm>
            <a:off x="2380756" y="2091567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722" name="Google Shape;722;p39"/>
          <p:cNvSpPr/>
          <p:nvPr/>
        </p:nvSpPr>
        <p:spPr>
          <a:xfrm>
            <a:off x="3561403" y="2091567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723" name="Google Shape;723;p39"/>
          <p:cNvSpPr/>
          <p:nvPr/>
        </p:nvSpPr>
        <p:spPr>
          <a:xfrm>
            <a:off x="5994327" y="2091567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</a:t>
            </a:r>
            <a:endParaRPr/>
          </a:p>
        </p:txBody>
      </p:sp>
      <p:sp>
        <p:nvSpPr>
          <p:cNvPr id="724" name="Google Shape;724;p39"/>
          <p:cNvSpPr/>
          <p:nvPr/>
        </p:nvSpPr>
        <p:spPr>
          <a:xfrm>
            <a:off x="3561404" y="3153308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cxnSp>
        <p:nvCxnSpPr>
          <p:cNvPr id="725" name="Google Shape;725;p39"/>
          <p:cNvCxnSpPr>
            <a:stCxn id="726" idx="3"/>
            <a:endCxn id="721" idx="1"/>
          </p:cNvCxnSpPr>
          <p:nvPr/>
        </p:nvCxnSpPr>
        <p:spPr>
          <a:xfrm>
            <a:off x="1903043" y="2318361"/>
            <a:ext cx="477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39"/>
          <p:cNvCxnSpPr>
            <a:stCxn id="721" idx="3"/>
            <a:endCxn id="722" idx="1"/>
          </p:cNvCxnSpPr>
          <p:nvPr/>
        </p:nvCxnSpPr>
        <p:spPr>
          <a:xfrm>
            <a:off x="3155356" y="2318367"/>
            <a:ext cx="40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39"/>
          <p:cNvCxnSpPr>
            <a:stCxn id="722" idx="2"/>
            <a:endCxn id="724" idx="0"/>
          </p:cNvCxnSpPr>
          <p:nvPr/>
        </p:nvCxnSpPr>
        <p:spPr>
          <a:xfrm>
            <a:off x="3948703" y="2545167"/>
            <a:ext cx="0" cy="60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9" name="Google Shape;729;p39"/>
          <p:cNvSpPr/>
          <p:nvPr/>
        </p:nvSpPr>
        <p:spPr>
          <a:xfrm>
            <a:off x="4840046" y="3153308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cxnSp>
        <p:nvCxnSpPr>
          <p:cNvPr id="730" name="Google Shape;730;p39"/>
          <p:cNvCxnSpPr>
            <a:endCxn id="729" idx="1"/>
          </p:cNvCxnSpPr>
          <p:nvPr/>
        </p:nvCxnSpPr>
        <p:spPr>
          <a:xfrm>
            <a:off x="4291046" y="3380108"/>
            <a:ext cx="549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39"/>
          <p:cNvSpPr/>
          <p:nvPr/>
        </p:nvSpPr>
        <p:spPr>
          <a:xfrm>
            <a:off x="4840046" y="2091550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11</a:t>
            </a:r>
            <a:endParaRPr/>
          </a:p>
        </p:txBody>
      </p:sp>
      <p:cxnSp>
        <p:nvCxnSpPr>
          <p:cNvPr id="732" name="Google Shape;732;p39"/>
          <p:cNvCxnSpPr>
            <a:stCxn id="731" idx="3"/>
            <a:endCxn id="723" idx="1"/>
          </p:cNvCxnSpPr>
          <p:nvPr/>
        </p:nvCxnSpPr>
        <p:spPr>
          <a:xfrm>
            <a:off x="5614646" y="2318350"/>
            <a:ext cx="379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39"/>
          <p:cNvSpPr/>
          <p:nvPr/>
        </p:nvSpPr>
        <p:spPr>
          <a:xfrm>
            <a:off x="1128443" y="2091561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cxnSp>
        <p:nvCxnSpPr>
          <p:cNvPr id="733" name="Google Shape;733;p39"/>
          <p:cNvCxnSpPr>
            <a:stCxn id="729" idx="0"/>
            <a:endCxn id="731" idx="2"/>
          </p:cNvCxnSpPr>
          <p:nvPr/>
        </p:nvCxnSpPr>
        <p:spPr>
          <a:xfrm rot="10800000">
            <a:off x="5227346" y="2545208"/>
            <a:ext cx="0" cy="60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4" name="Google Shape;734;p39"/>
          <p:cNvSpPr/>
          <p:nvPr/>
        </p:nvSpPr>
        <p:spPr>
          <a:xfrm>
            <a:off x="6959409" y="3454453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14</a:t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8105280" y="3454453"/>
            <a:ext cx="774600" cy="45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</a:t>
            </a:r>
            <a:endParaRPr/>
          </a:p>
        </p:txBody>
      </p:sp>
      <p:cxnSp>
        <p:nvCxnSpPr>
          <p:cNvPr id="736" name="Google Shape;736;p39"/>
          <p:cNvCxnSpPr>
            <a:stCxn id="723" idx="3"/>
            <a:endCxn id="720" idx="0"/>
          </p:cNvCxnSpPr>
          <p:nvPr/>
        </p:nvCxnSpPr>
        <p:spPr>
          <a:xfrm>
            <a:off x="6768927" y="2318367"/>
            <a:ext cx="577800" cy="30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39"/>
          <p:cNvCxnSpPr>
            <a:stCxn id="720" idx="2"/>
            <a:endCxn id="734" idx="0"/>
          </p:cNvCxnSpPr>
          <p:nvPr/>
        </p:nvCxnSpPr>
        <p:spPr>
          <a:xfrm>
            <a:off x="7346709" y="3076147"/>
            <a:ext cx="0" cy="37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39"/>
          <p:cNvCxnSpPr>
            <a:endCxn id="735" idx="1"/>
          </p:cNvCxnSpPr>
          <p:nvPr/>
        </p:nvCxnSpPr>
        <p:spPr>
          <a:xfrm>
            <a:off x="7734480" y="3681253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39"/>
          <p:cNvCxnSpPr>
            <a:stCxn id="719" idx="0"/>
            <a:endCxn id="726" idx="1"/>
          </p:cNvCxnSpPr>
          <p:nvPr/>
        </p:nvCxnSpPr>
        <p:spPr>
          <a:xfrm flipH="1" rot="10800000">
            <a:off x="651401" y="2318496"/>
            <a:ext cx="477000" cy="50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0"/>
          <p:cNvSpPr/>
          <p:nvPr/>
        </p:nvSpPr>
        <p:spPr>
          <a:xfrm>
            <a:off x="5364338" y="1675350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0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747" name="Google Shape;747;p40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0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749" name="Google Shape;749;p40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0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752" name="Google Shape;752;p40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753" name="Google Shape;753;p40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754" name="Google Shape;754;p40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40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764" name="Google Shape;764;p40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40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795" name="Google Shape;795;p40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40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12" name="Google Shape;812;p40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13" name="Google Shape;813;p40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14" name="Google Shape;814;p40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0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16" name="Google Shape;816;p40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0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818" name="Google Shape;818;p40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819" name="Google Shape;819;p40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820" name="Google Shape;820;p40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40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0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855" name="Google Shape;855;p40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856" name="Google Shape;856;p40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857" name="Google Shape;857;p40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1"/>
          <p:cNvSpPr/>
          <p:nvPr/>
        </p:nvSpPr>
        <p:spPr>
          <a:xfrm flipH="1" rot="10800000">
            <a:off x="4058900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1"/>
          <p:cNvSpPr txBox="1"/>
          <p:nvPr>
            <p:ph type="ctrTitle"/>
          </p:nvPr>
        </p:nvSpPr>
        <p:spPr>
          <a:xfrm>
            <a:off x="23548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4</a:t>
            </a:r>
            <a:r>
              <a:rPr lang="es" sz="1200"/>
              <a:t> (2019/11/01 - 2019/11/17)</a:t>
            </a:r>
            <a:endParaRPr sz="1200"/>
          </a:p>
        </p:txBody>
      </p:sp>
      <p:graphicFrame>
        <p:nvGraphicFramePr>
          <p:cNvPr id="869" name="Google Shape;869;p41"/>
          <p:cNvGraphicFramePr/>
          <p:nvPr/>
        </p:nvGraphicFramePr>
        <p:xfrm>
          <a:off x="715313" y="13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for Iteration 4 tasks and its allocation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2019/11/01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2019/11/01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additional test 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Run test cases + regression testing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Fix all bugs from UAT and test cases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bug metrics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Deploy app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0" name="Google Shape;870;p41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1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2"/>
          <p:cNvSpPr/>
          <p:nvPr/>
        </p:nvSpPr>
        <p:spPr>
          <a:xfrm flipH="1" rot="10800000">
            <a:off x="4058900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2"/>
          <p:cNvSpPr txBox="1"/>
          <p:nvPr>
            <p:ph type="ctrTitle"/>
          </p:nvPr>
        </p:nvSpPr>
        <p:spPr>
          <a:xfrm>
            <a:off x="23548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4</a:t>
            </a:r>
            <a:r>
              <a:rPr lang="es" sz="1200"/>
              <a:t> (2019/11/01 - 2019/11/17)</a:t>
            </a:r>
            <a:endParaRPr sz="1200"/>
          </a:p>
        </p:txBody>
      </p:sp>
      <p:graphicFrame>
        <p:nvGraphicFramePr>
          <p:cNvPr id="878" name="Google Shape;878;p42"/>
          <p:cNvGraphicFramePr/>
          <p:nvPr/>
        </p:nvGraphicFramePr>
        <p:xfrm>
          <a:off x="715313" y="17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 app on web server + debugging, prepare bug metric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final submission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Submission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PM Handover Meeting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9" name="Google Shape;879;p42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2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3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3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887" name="Google Shape;887;p43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3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4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889" name="Google Shape;889;p43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43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1" name="Google Shape;891;p43"/>
          <p:cNvPicPr preferRelativeResize="0"/>
          <p:nvPr/>
        </p:nvPicPr>
        <p:blipFill rotWithShape="1">
          <a:blip r:embed="rId3">
            <a:alphaModFix/>
          </a:blip>
          <a:srcRect b="35961" l="5316" r="5920" t="25203"/>
          <a:stretch/>
        </p:blipFill>
        <p:spPr>
          <a:xfrm>
            <a:off x="228425" y="1834825"/>
            <a:ext cx="7710925" cy="25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8425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3771900" y="1433550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type="ctrTitle"/>
          </p:nvPr>
        </p:nvSpPr>
        <p:spPr>
          <a:xfrm>
            <a:off x="4774200" y="2178600"/>
            <a:ext cx="40287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FUNCTIONALITIES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4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4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sp>
        <p:nvSpPr>
          <p:cNvPr id="898" name="Google Shape;898;p44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4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44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4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4"/>
          <p:cNvSpPr/>
          <p:nvPr/>
        </p:nvSpPr>
        <p:spPr>
          <a:xfrm>
            <a:off x="644300" y="2304625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904" name="Google Shape;904;p44"/>
          <p:cNvSpPr/>
          <p:nvPr/>
        </p:nvSpPr>
        <p:spPr>
          <a:xfrm>
            <a:off x="5251738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endParaRPr/>
          </a:p>
        </p:txBody>
      </p:sp>
      <p:sp>
        <p:nvSpPr>
          <p:cNvPr id="905" name="Google Shape;905;p44"/>
          <p:cNvSpPr/>
          <p:nvPr/>
        </p:nvSpPr>
        <p:spPr>
          <a:xfrm>
            <a:off x="2922200" y="18945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906" name="Google Shape;906;p44"/>
          <p:cNvSpPr/>
          <p:nvPr/>
        </p:nvSpPr>
        <p:spPr>
          <a:xfrm>
            <a:off x="4063975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907" name="Google Shape;907;p44"/>
          <p:cNvSpPr/>
          <p:nvPr/>
        </p:nvSpPr>
        <p:spPr>
          <a:xfrm>
            <a:off x="6439525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cxnSp>
        <p:nvCxnSpPr>
          <p:cNvPr id="908" name="Google Shape;908;p44"/>
          <p:cNvCxnSpPr>
            <a:stCxn id="906" idx="3"/>
            <a:endCxn id="904" idx="1"/>
          </p:cNvCxnSpPr>
          <p:nvPr/>
        </p:nvCxnSpPr>
        <p:spPr>
          <a:xfrm>
            <a:off x="4936375" y="2560213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44"/>
          <p:cNvSpPr/>
          <p:nvPr/>
        </p:nvSpPr>
        <p:spPr>
          <a:xfrm>
            <a:off x="1783238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cxnSp>
        <p:nvCxnSpPr>
          <p:cNvPr id="910" name="Google Shape;910;p44"/>
          <p:cNvCxnSpPr>
            <a:stCxn id="904" idx="3"/>
            <a:endCxn id="907" idx="1"/>
          </p:cNvCxnSpPr>
          <p:nvPr/>
        </p:nvCxnSpPr>
        <p:spPr>
          <a:xfrm>
            <a:off x="6124138" y="2560213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44"/>
          <p:cNvCxnSpPr>
            <a:stCxn id="909" idx="3"/>
            <a:endCxn id="905" idx="1"/>
          </p:cNvCxnSpPr>
          <p:nvPr/>
        </p:nvCxnSpPr>
        <p:spPr>
          <a:xfrm flipH="1" rot="10800000">
            <a:off x="2655638" y="2150113"/>
            <a:ext cx="266700" cy="41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44"/>
          <p:cNvCxnSpPr>
            <a:stCxn id="909" idx="3"/>
            <a:endCxn id="906" idx="1"/>
          </p:cNvCxnSpPr>
          <p:nvPr/>
        </p:nvCxnSpPr>
        <p:spPr>
          <a:xfrm>
            <a:off x="2655638" y="2560213"/>
            <a:ext cx="1408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44"/>
          <p:cNvCxnSpPr>
            <a:stCxn id="905" idx="3"/>
            <a:endCxn id="906" idx="1"/>
          </p:cNvCxnSpPr>
          <p:nvPr/>
        </p:nvCxnSpPr>
        <p:spPr>
          <a:xfrm>
            <a:off x="3794600" y="2150113"/>
            <a:ext cx="269400" cy="41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4" name="Google Shape;914;p44"/>
          <p:cNvSpPr/>
          <p:nvPr/>
        </p:nvSpPr>
        <p:spPr>
          <a:xfrm>
            <a:off x="7627300" y="23046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915" name="Google Shape;915;p44"/>
          <p:cNvSpPr/>
          <p:nvPr/>
        </p:nvSpPr>
        <p:spPr>
          <a:xfrm>
            <a:off x="7627300" y="3201638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sp>
        <p:nvSpPr>
          <p:cNvPr id="916" name="Google Shape;916;p44"/>
          <p:cNvSpPr/>
          <p:nvPr/>
        </p:nvSpPr>
        <p:spPr>
          <a:xfrm>
            <a:off x="7627300" y="409866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cxnSp>
        <p:nvCxnSpPr>
          <p:cNvPr id="917" name="Google Shape;917;p44"/>
          <p:cNvCxnSpPr>
            <a:stCxn id="907" idx="3"/>
            <a:endCxn id="914" idx="1"/>
          </p:cNvCxnSpPr>
          <p:nvPr/>
        </p:nvCxnSpPr>
        <p:spPr>
          <a:xfrm>
            <a:off x="7311925" y="2560213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44"/>
          <p:cNvCxnSpPr>
            <a:stCxn id="903" idx="3"/>
            <a:endCxn id="909" idx="1"/>
          </p:cNvCxnSpPr>
          <p:nvPr/>
        </p:nvCxnSpPr>
        <p:spPr>
          <a:xfrm>
            <a:off x="1516700" y="2560225"/>
            <a:ext cx="26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44"/>
          <p:cNvCxnSpPr>
            <a:stCxn id="914" idx="2"/>
            <a:endCxn id="915" idx="0"/>
          </p:cNvCxnSpPr>
          <p:nvPr/>
        </p:nvCxnSpPr>
        <p:spPr>
          <a:xfrm>
            <a:off x="8063500" y="2815813"/>
            <a:ext cx="0" cy="38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44"/>
          <p:cNvCxnSpPr>
            <a:stCxn id="915" idx="2"/>
            <a:endCxn id="916" idx="0"/>
          </p:cNvCxnSpPr>
          <p:nvPr/>
        </p:nvCxnSpPr>
        <p:spPr>
          <a:xfrm>
            <a:off x="8063500" y="3712838"/>
            <a:ext cx="0" cy="38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5"/>
          <p:cNvSpPr/>
          <p:nvPr/>
        </p:nvSpPr>
        <p:spPr>
          <a:xfrm>
            <a:off x="7193138" y="1675350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5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5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928" name="Google Shape;928;p45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5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930" name="Google Shape;930;p45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5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5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933" name="Google Shape;933;p45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934" name="Google Shape;934;p45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935" name="Google Shape;935;p45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45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945" name="Google Shape;945;p45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45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976" name="Google Shape;976;p45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2" name="Google Shape;992;p45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93" name="Google Shape;993;p45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94" name="Google Shape;994;p45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95" name="Google Shape;995;p45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5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97" name="Google Shape;997;p45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5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999" name="Google Shape;999;p45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1000" name="Google Shape;1000;p45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1001" name="Google Shape;1001;p45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45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5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1036" name="Google Shape;1036;p45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1037" name="Google Shape;1037;p45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1038" name="Google Shape;1038;p45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6"/>
          <p:cNvSpPr/>
          <p:nvPr/>
        </p:nvSpPr>
        <p:spPr>
          <a:xfrm flipH="1" rot="10800000">
            <a:off x="4148775" y="7409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6"/>
          <p:cNvSpPr txBox="1"/>
          <p:nvPr>
            <p:ph type="ctrTitle"/>
          </p:nvPr>
        </p:nvSpPr>
        <p:spPr>
          <a:xfrm>
            <a:off x="2368525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5 </a:t>
            </a:r>
            <a:r>
              <a:rPr lang="es" sz="1200"/>
              <a:t>(2019/11/18 - 2019/11/21)</a:t>
            </a:r>
            <a:endParaRPr sz="1200"/>
          </a:p>
        </p:txBody>
      </p:sp>
      <p:sp>
        <p:nvSpPr>
          <p:cNvPr id="1050" name="Google Shape;1050;p46"/>
          <p:cNvSpPr/>
          <p:nvPr/>
        </p:nvSpPr>
        <p:spPr>
          <a:xfrm flipH="1" rot="10800000">
            <a:off x="-385650" y="0"/>
            <a:ext cx="885900" cy="3693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1" name="Google Shape;1051;p46"/>
          <p:cNvGraphicFramePr/>
          <p:nvPr/>
        </p:nvGraphicFramePr>
        <p:xfrm>
          <a:off x="796625" y="208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738975"/>
                <a:gridCol w="2960600"/>
                <a:gridCol w="1197850"/>
                <a:gridCol w="1253075"/>
                <a:gridCol w="735275"/>
                <a:gridCol w="827600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for Iteration 5 tasks and its allocation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final presentation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highlight>
                            <a:schemeClr val="accent6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Presentation</a:t>
                      </a:r>
                      <a:endParaRPr sz="1200">
                        <a:highlight>
                          <a:schemeClr val="accent6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2" name="Google Shape;1052;p46"/>
          <p:cNvSpPr/>
          <p:nvPr/>
        </p:nvSpPr>
        <p:spPr>
          <a:xfrm flipH="1" rot="10800000">
            <a:off x="8711250" y="2407500"/>
            <a:ext cx="432900" cy="27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7"/>
          <p:cNvSpPr/>
          <p:nvPr/>
        </p:nvSpPr>
        <p:spPr>
          <a:xfrm>
            <a:off x="8131225" y="17631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7"/>
          <p:cNvSpPr txBox="1"/>
          <p:nvPr>
            <p:ph type="ctrTitle"/>
          </p:nvPr>
        </p:nvSpPr>
        <p:spPr>
          <a:xfrm>
            <a:off x="8751925" y="1871613"/>
            <a:ext cx="3870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</a:t>
            </a:r>
            <a:br>
              <a:rPr lang="es" sz="1400"/>
            </a:br>
            <a:r>
              <a:rPr lang="es" sz="1400"/>
              <a:t>O</a:t>
            </a:r>
            <a:br>
              <a:rPr lang="es" sz="1400"/>
            </a:br>
            <a:r>
              <a:rPr lang="es" sz="1400"/>
              <a:t>R</a:t>
            </a:r>
            <a:br>
              <a:rPr lang="es" sz="1400"/>
            </a:br>
            <a:r>
              <a:rPr lang="es" sz="1400"/>
              <a:t>K</a:t>
            </a:r>
            <a:br>
              <a:rPr lang="es" sz="1400"/>
            </a:br>
            <a:r>
              <a:rPr lang="es" sz="1400"/>
              <a:t>I</a:t>
            </a:r>
            <a:br>
              <a:rPr lang="es" sz="1400"/>
            </a:br>
            <a:r>
              <a:rPr lang="es" sz="1400"/>
              <a:t>N</a:t>
            </a:r>
            <a:br>
              <a:rPr lang="es" sz="1400"/>
            </a:br>
            <a:r>
              <a:rPr lang="es" sz="1400"/>
              <a:t>G</a:t>
            </a:r>
            <a:br>
              <a:rPr lang="es" sz="1400"/>
            </a:br>
            <a:r>
              <a:rPr lang="es" sz="1400"/>
              <a:t>S</a:t>
            </a:r>
            <a:endParaRPr sz="1400"/>
          </a:p>
        </p:txBody>
      </p:sp>
      <p:sp>
        <p:nvSpPr>
          <p:cNvPr id="1059" name="Google Shape;1059;p47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7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ITERATION 5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061" name="Google Shape;1061;p47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47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3" name="Google Shape;1063;p47"/>
          <p:cNvPicPr preferRelativeResize="0"/>
          <p:nvPr/>
        </p:nvPicPr>
        <p:blipFill rotWithShape="1">
          <a:blip r:embed="rId3">
            <a:alphaModFix/>
          </a:blip>
          <a:srcRect b="39437" l="19984" r="20020" t="32740"/>
          <a:stretch/>
        </p:blipFill>
        <p:spPr>
          <a:xfrm>
            <a:off x="505475" y="1985363"/>
            <a:ext cx="7028374" cy="18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8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8"/>
          <p:cNvSpPr txBox="1"/>
          <p:nvPr>
            <p:ph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1070" name="Google Shape;1070;p48"/>
          <p:cNvSpPr/>
          <p:nvPr/>
        </p:nvSpPr>
        <p:spPr>
          <a:xfrm>
            <a:off x="833075" y="-1266825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8"/>
          <p:cNvSpPr txBox="1"/>
          <p:nvPr>
            <p:ph type="ctrTitle"/>
          </p:nvPr>
        </p:nvSpPr>
        <p:spPr>
          <a:xfrm>
            <a:off x="1104275" y="4305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CRITICAL PATH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072" name="Google Shape;1072;p48"/>
          <p:cNvCxnSpPr/>
          <p:nvPr/>
        </p:nvCxnSpPr>
        <p:spPr>
          <a:xfrm>
            <a:off x="1536750" y="4174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48"/>
          <p:cNvCxnSpPr/>
          <p:nvPr/>
        </p:nvCxnSpPr>
        <p:spPr>
          <a:xfrm>
            <a:off x="1536725" y="8419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48"/>
          <p:cNvSpPr/>
          <p:nvPr/>
        </p:nvSpPr>
        <p:spPr>
          <a:xfrm>
            <a:off x="0" y="3724375"/>
            <a:ext cx="305700" cy="1419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8"/>
          <p:cNvSpPr/>
          <p:nvPr/>
        </p:nvSpPr>
        <p:spPr>
          <a:xfrm>
            <a:off x="3017025" y="2539000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076" name="Google Shape;1076;p48"/>
          <p:cNvSpPr/>
          <p:nvPr/>
        </p:nvSpPr>
        <p:spPr>
          <a:xfrm>
            <a:off x="4155963" y="2538988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1077" name="Google Shape;1077;p48"/>
          <p:cNvSpPr/>
          <p:nvPr/>
        </p:nvSpPr>
        <p:spPr>
          <a:xfrm>
            <a:off x="5254575" y="2550513"/>
            <a:ext cx="872400" cy="51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cxnSp>
        <p:nvCxnSpPr>
          <p:cNvPr id="1078" name="Google Shape;1078;p48"/>
          <p:cNvCxnSpPr>
            <a:stCxn id="1075" idx="3"/>
            <a:endCxn id="1076" idx="1"/>
          </p:cNvCxnSpPr>
          <p:nvPr/>
        </p:nvCxnSpPr>
        <p:spPr>
          <a:xfrm>
            <a:off x="3889425" y="2794600"/>
            <a:ext cx="26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9" name="Google Shape;1079;p48"/>
          <p:cNvCxnSpPr/>
          <p:nvPr/>
        </p:nvCxnSpPr>
        <p:spPr>
          <a:xfrm>
            <a:off x="5028375" y="2794600"/>
            <a:ext cx="26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61250" y="0"/>
            <a:ext cx="68181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49"/>
          <p:cNvSpPr/>
          <p:nvPr/>
        </p:nvSpPr>
        <p:spPr>
          <a:xfrm>
            <a:off x="3771900" y="1433550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49"/>
          <p:cNvSpPr txBox="1"/>
          <p:nvPr>
            <p:ph type="ctrTitle"/>
          </p:nvPr>
        </p:nvSpPr>
        <p:spPr>
          <a:xfrm>
            <a:off x="4900900" y="2178600"/>
            <a:ext cx="31146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BUG METRICS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0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0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METRICS</a:t>
            </a:r>
            <a:endParaRPr sz="1400"/>
          </a:p>
        </p:txBody>
      </p:sp>
      <p:graphicFrame>
        <p:nvGraphicFramePr>
          <p:cNvPr id="1093" name="Google Shape;1093;p50"/>
          <p:cNvGraphicFramePr/>
          <p:nvPr/>
        </p:nvGraphicFramePr>
        <p:xfrm>
          <a:off x="257625" y="165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{29F382BB-E7C2-40F0-AAED-96000CEBF13D}</a:tableStyleId>
              </a:tblPr>
              <a:tblGrid>
                <a:gridCol w="511150"/>
                <a:gridCol w="749075"/>
                <a:gridCol w="1272850"/>
                <a:gridCol w="2602375"/>
                <a:gridCol w="843125"/>
                <a:gridCol w="641650"/>
                <a:gridCol w="1084850"/>
                <a:gridCol w="923675"/>
              </a:tblGrid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Severity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Points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Bug Metrics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(Total Points)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Mitigation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 round and clear round link placeholders missing from bootstrap page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Use the planned debugging time in the iteration.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Failed to print correct number of bid.csv rows processed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Course.php convertDateTime function var_dumps a bunch of datetime objects on json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</a:tbl>
          </a:graphicData>
        </a:graphic>
      </p:graphicFrame>
      <p:sp>
        <p:nvSpPr>
          <p:cNvPr id="1094" name="Google Shape;1094;p50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50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METRICS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096" name="Google Shape;1096;p50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50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1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1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METRICS</a:t>
            </a:r>
            <a:endParaRPr sz="1400"/>
          </a:p>
        </p:txBody>
      </p:sp>
      <p:graphicFrame>
        <p:nvGraphicFramePr>
          <p:cNvPr id="1104" name="Google Shape;1104;p51"/>
          <p:cNvGraphicFramePr/>
          <p:nvPr/>
        </p:nvGraphicFramePr>
        <p:xfrm>
          <a:off x="257625" y="143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{29F382BB-E7C2-40F0-AAED-96000CEBF13D}</a:tableStyleId>
              </a:tblPr>
              <a:tblGrid>
                <a:gridCol w="482525"/>
                <a:gridCol w="777700"/>
                <a:gridCol w="1272850"/>
                <a:gridCol w="2602375"/>
                <a:gridCol w="843125"/>
                <a:gridCol w="641650"/>
                <a:gridCol w="1014525"/>
                <a:gridCol w="994000"/>
              </a:tblGrid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Severity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Points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Bug Metrics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(Total Points)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Mitigation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Authenticate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messages not in alphabetical order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Stop current development and resolve the bug immediately. PM reschedules project.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Fatal error encountered: function name must be a string at line 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Critical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Bids below e$10 were accepted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Bids amount with more than 2 decimal places were accepted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able to bid during inactive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</a:tbl>
          </a:graphicData>
        </a:graphic>
      </p:graphicFrame>
      <p:sp>
        <p:nvSpPr>
          <p:cNvPr id="1105" name="Google Shape;1105;p51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1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METRICS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07" name="Google Shape;1107;p51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51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2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2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METRICS</a:t>
            </a:r>
            <a:endParaRPr sz="1400"/>
          </a:p>
        </p:txBody>
      </p:sp>
      <p:graphicFrame>
        <p:nvGraphicFramePr>
          <p:cNvPr id="1115" name="Google Shape;1115;p52"/>
          <p:cNvGraphicFramePr/>
          <p:nvPr/>
        </p:nvGraphicFramePr>
        <p:xfrm>
          <a:off x="257625" y="116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{29F382BB-E7C2-40F0-AAED-96000CEBF13D}</a:tableStyleId>
              </a:tblPr>
              <a:tblGrid>
                <a:gridCol w="511125"/>
                <a:gridCol w="789400"/>
                <a:gridCol w="1004225"/>
                <a:gridCol w="2145800"/>
                <a:gridCol w="1044550"/>
                <a:gridCol w="1044550"/>
                <a:gridCol w="1044550"/>
                <a:gridCol w="1044550"/>
              </a:tblGrid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Severity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Points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Bug Metrics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(Total Points)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Mitigation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 should be 'section limit reached', not 'not own school course'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Stop current development and resolve the bug immediately. PM reschedules project.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Delete Bid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able to delete bid during inactive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unable to drop section despite valid inputs and 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 should be 'round not active', not 'no such enrollment record'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</a:tbl>
          </a:graphicData>
        </a:graphic>
      </p:graphicFrame>
      <p:sp>
        <p:nvSpPr>
          <p:cNvPr id="1116" name="Google Shape;1116;p52"/>
          <p:cNvSpPr/>
          <p:nvPr/>
        </p:nvSpPr>
        <p:spPr>
          <a:xfrm>
            <a:off x="843750" y="-1425400"/>
            <a:ext cx="2264700" cy="2337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2"/>
          <p:cNvSpPr txBox="1"/>
          <p:nvPr>
            <p:ph type="ctrTitle"/>
          </p:nvPr>
        </p:nvSpPr>
        <p:spPr>
          <a:xfrm>
            <a:off x="1114950" y="27192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METRICS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18" name="Google Shape;1118;p52"/>
          <p:cNvCxnSpPr/>
          <p:nvPr/>
        </p:nvCxnSpPr>
        <p:spPr>
          <a:xfrm>
            <a:off x="1547425" y="25886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52"/>
          <p:cNvCxnSpPr/>
          <p:nvPr/>
        </p:nvCxnSpPr>
        <p:spPr>
          <a:xfrm>
            <a:off x="1547400" y="68338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3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3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3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LOG</a:t>
            </a:r>
            <a:endParaRPr sz="1400"/>
          </a:p>
        </p:txBody>
      </p:sp>
      <p:graphicFrame>
        <p:nvGraphicFramePr>
          <p:cNvPr id="1127" name="Google Shape;1127;p53"/>
          <p:cNvGraphicFramePr/>
          <p:nvPr/>
        </p:nvGraphicFramePr>
        <p:xfrm>
          <a:off x="257625" y="153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{29F382BB-E7C2-40F0-AAED-96000CEBF13D}</a:tableStyleId>
              </a:tblPr>
              <a:tblGrid>
                <a:gridCol w="497700"/>
                <a:gridCol w="764925"/>
                <a:gridCol w="1110475"/>
                <a:gridCol w="2282750"/>
                <a:gridCol w="839250"/>
                <a:gridCol w="1044550"/>
                <a:gridCol w="1409125"/>
                <a:gridCol w="679975"/>
              </a:tblGrid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Status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Discovered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PP team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 round and clear round link placeholders missing from bootstrap page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25/09/2019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25/09/2019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BWC &amp; 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Failed to print correct number of bid.csv rows processed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25/09/2019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25/09/2019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BWC &amp; 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Course.php convertDateTime function var_dumps a bunch of datetime objects on json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BWC &amp; 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3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Authenticate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messages not in alphabetical order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TS &amp; LJY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28" name="Google Shape;1128;p53"/>
          <p:cNvSpPr txBox="1"/>
          <p:nvPr>
            <p:ph type="ctrTitle"/>
          </p:nvPr>
        </p:nvSpPr>
        <p:spPr>
          <a:xfrm>
            <a:off x="627250" y="19457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LOG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29" name="Google Shape;1129;p53"/>
          <p:cNvCxnSpPr/>
          <p:nvPr/>
        </p:nvCxnSpPr>
        <p:spPr>
          <a:xfrm>
            <a:off x="1059725" y="18151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53"/>
          <p:cNvCxnSpPr/>
          <p:nvPr/>
        </p:nvCxnSpPr>
        <p:spPr>
          <a:xfrm>
            <a:off x="1059700" y="6060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 flipH="1" rot="10800000">
            <a:off x="7051375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type="ctrTitle"/>
          </p:nvPr>
        </p:nvSpPr>
        <p:spPr>
          <a:xfrm>
            <a:off x="2232225" y="711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FUNCTIONALITIES</a:t>
            </a:r>
            <a:endParaRPr/>
          </a:p>
        </p:txBody>
      </p:sp>
      <p:cxnSp>
        <p:nvCxnSpPr>
          <p:cNvPr id="110" name="Google Shape;110;p18"/>
          <p:cNvCxnSpPr/>
          <p:nvPr/>
        </p:nvCxnSpPr>
        <p:spPr>
          <a:xfrm>
            <a:off x="1173450" y="1587075"/>
            <a:ext cx="6797100" cy="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 txBox="1"/>
          <p:nvPr>
            <p:ph type="ctrTitle"/>
          </p:nvPr>
        </p:nvSpPr>
        <p:spPr>
          <a:xfrm>
            <a:off x="3710850" y="1449363"/>
            <a:ext cx="1722300" cy="2769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FUNCTIONALITIES</a:t>
            </a:r>
            <a:endParaRPr sz="1200"/>
          </a:p>
        </p:txBody>
      </p:sp>
      <p:sp>
        <p:nvSpPr>
          <p:cNvPr id="112" name="Google Shape;112;p18"/>
          <p:cNvSpPr txBox="1"/>
          <p:nvPr>
            <p:ph type="ctrTitle"/>
          </p:nvPr>
        </p:nvSpPr>
        <p:spPr>
          <a:xfrm>
            <a:off x="2232225" y="1934375"/>
            <a:ext cx="4973700" cy="21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 functionalities to be dropped/added at the moment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 PHP frameworks used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</a:t>
            </a:r>
            <a:r>
              <a:rPr lang="es" sz="1400"/>
              <a:t>ompleted </a:t>
            </a:r>
            <a:r>
              <a:rPr lang="es" sz="1400"/>
              <a:t>login,</a:t>
            </a:r>
            <a:r>
              <a:rPr lang="es" sz="1400"/>
              <a:t> bootstrap + </a:t>
            </a:r>
            <a:r>
              <a:rPr lang="es" sz="1400">
                <a:highlight>
                  <a:schemeClr val="accent6"/>
                </a:highlight>
              </a:rPr>
              <a:t>4.5 functionalities (Bid section, drop bid, drop section, start round &amp; clear round 1)</a:t>
            </a:r>
            <a:endParaRPr sz="1400">
              <a:highlight>
                <a:schemeClr val="accent6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IP address: 18.191.224.119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3" name="Google Shape;113;p18"/>
          <p:cNvSpPr/>
          <p:nvPr/>
        </p:nvSpPr>
        <p:spPr>
          <a:xfrm>
            <a:off x="5222325" y="4118175"/>
            <a:ext cx="2114400" cy="276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type="ctrTitle"/>
          </p:nvPr>
        </p:nvSpPr>
        <p:spPr>
          <a:xfrm>
            <a:off x="5353125" y="4118175"/>
            <a:ext cx="1852800" cy="276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00"/>
                </a:highlight>
              </a:rPr>
              <a:t>skulked4154]campsite</a:t>
            </a:r>
            <a:endParaRPr sz="1200">
              <a:highlight>
                <a:srgbClr val="FFFF00"/>
              </a:highlight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1807425" y="4083975"/>
            <a:ext cx="3414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Admin password for cloud deployment: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7" name="Google Shape;117;p18"/>
          <p:cNvGrpSpPr/>
          <p:nvPr/>
        </p:nvGrpSpPr>
        <p:grpSpPr>
          <a:xfrm>
            <a:off x="1114179" y="76196"/>
            <a:ext cx="748443" cy="749151"/>
            <a:chOff x="1845321" y="1512744"/>
            <a:chExt cx="352723" cy="353090"/>
          </a:xfrm>
        </p:grpSpPr>
        <p:sp>
          <p:nvSpPr>
            <p:cNvPr id="118" name="Google Shape;118;p18"/>
            <p:cNvSpPr/>
            <p:nvPr/>
          </p:nvSpPr>
          <p:spPr>
            <a:xfrm>
              <a:off x="1964888" y="1700444"/>
              <a:ext cx="113563" cy="96917"/>
            </a:xfrm>
            <a:custGeom>
              <a:rect b="b" l="l" r="r" t="t"/>
              <a:pathLst>
                <a:path extrusionOk="0" h="3697" w="4332">
                  <a:moveTo>
                    <a:pt x="1517" y="1"/>
                  </a:moveTo>
                  <a:lnTo>
                    <a:pt x="1517" y="289"/>
                  </a:lnTo>
                  <a:cubicBezTo>
                    <a:pt x="1517" y="376"/>
                    <a:pt x="1459" y="463"/>
                    <a:pt x="1387" y="492"/>
                  </a:cubicBezTo>
                  <a:lnTo>
                    <a:pt x="391" y="925"/>
                  </a:lnTo>
                  <a:cubicBezTo>
                    <a:pt x="145" y="1026"/>
                    <a:pt x="1" y="1257"/>
                    <a:pt x="1" y="1516"/>
                  </a:cubicBezTo>
                  <a:lnTo>
                    <a:pt x="1" y="3696"/>
                  </a:lnTo>
                  <a:lnTo>
                    <a:pt x="4332" y="3696"/>
                  </a:lnTo>
                  <a:lnTo>
                    <a:pt x="4332" y="1516"/>
                  </a:lnTo>
                  <a:cubicBezTo>
                    <a:pt x="4332" y="1257"/>
                    <a:pt x="4173" y="1026"/>
                    <a:pt x="3942" y="925"/>
                  </a:cubicBezTo>
                  <a:lnTo>
                    <a:pt x="2946" y="492"/>
                  </a:lnTo>
                  <a:cubicBezTo>
                    <a:pt x="2859" y="463"/>
                    <a:pt x="2816" y="376"/>
                    <a:pt x="2816" y="289"/>
                  </a:cubicBezTo>
                  <a:lnTo>
                    <a:pt x="2816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2001615" y="1700444"/>
              <a:ext cx="39742" cy="17066"/>
            </a:xfrm>
            <a:custGeom>
              <a:rect b="b" l="l" r="r" t="t"/>
              <a:pathLst>
                <a:path extrusionOk="0" h="651" w="1516">
                  <a:moveTo>
                    <a:pt x="116" y="1"/>
                  </a:moveTo>
                  <a:lnTo>
                    <a:pt x="116" y="289"/>
                  </a:lnTo>
                  <a:cubicBezTo>
                    <a:pt x="116" y="362"/>
                    <a:pt x="72" y="434"/>
                    <a:pt x="0" y="477"/>
                  </a:cubicBezTo>
                  <a:cubicBezTo>
                    <a:pt x="246" y="593"/>
                    <a:pt x="505" y="650"/>
                    <a:pt x="765" y="650"/>
                  </a:cubicBezTo>
                  <a:cubicBezTo>
                    <a:pt x="1025" y="650"/>
                    <a:pt x="1285" y="593"/>
                    <a:pt x="1516" y="477"/>
                  </a:cubicBezTo>
                  <a:cubicBezTo>
                    <a:pt x="1458" y="434"/>
                    <a:pt x="1415" y="362"/>
                    <a:pt x="1415" y="289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1964521" y="1715203"/>
              <a:ext cx="113930" cy="82158"/>
            </a:xfrm>
            <a:custGeom>
              <a:rect b="b" l="l" r="r" t="t"/>
              <a:pathLst>
                <a:path extrusionOk="0" h="3134" w="4346">
                  <a:moveTo>
                    <a:pt x="1256" y="1"/>
                  </a:moveTo>
                  <a:lnTo>
                    <a:pt x="405" y="362"/>
                  </a:lnTo>
                  <a:cubicBezTo>
                    <a:pt x="159" y="463"/>
                    <a:pt x="1" y="694"/>
                    <a:pt x="15" y="953"/>
                  </a:cubicBezTo>
                  <a:lnTo>
                    <a:pt x="15" y="3133"/>
                  </a:lnTo>
                  <a:lnTo>
                    <a:pt x="4346" y="3133"/>
                  </a:lnTo>
                  <a:lnTo>
                    <a:pt x="4346" y="953"/>
                  </a:lnTo>
                  <a:cubicBezTo>
                    <a:pt x="4346" y="694"/>
                    <a:pt x="4187" y="463"/>
                    <a:pt x="3956" y="362"/>
                  </a:cubicBezTo>
                  <a:lnTo>
                    <a:pt x="3104" y="1"/>
                  </a:lnTo>
                  <a:cubicBezTo>
                    <a:pt x="2895" y="347"/>
                    <a:pt x="2538" y="520"/>
                    <a:pt x="2180" y="520"/>
                  </a:cubicBezTo>
                  <a:cubicBezTo>
                    <a:pt x="1823" y="520"/>
                    <a:pt x="1466" y="347"/>
                    <a:pt x="1256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1981560" y="1620986"/>
              <a:ext cx="28784" cy="62077"/>
            </a:xfrm>
            <a:custGeom>
              <a:rect b="b" l="l" r="r" t="t"/>
              <a:pathLst>
                <a:path extrusionOk="0" h="2368" w="1098">
                  <a:moveTo>
                    <a:pt x="664" y="0"/>
                  </a:moveTo>
                  <a:cubicBezTo>
                    <a:pt x="303" y="0"/>
                    <a:pt x="0" y="289"/>
                    <a:pt x="15" y="650"/>
                  </a:cubicBezTo>
                  <a:lnTo>
                    <a:pt x="15" y="794"/>
                  </a:lnTo>
                  <a:cubicBezTo>
                    <a:pt x="15" y="982"/>
                    <a:pt x="43" y="1155"/>
                    <a:pt x="101" y="1343"/>
                  </a:cubicBezTo>
                  <a:lnTo>
                    <a:pt x="448" y="2368"/>
                  </a:lnTo>
                  <a:lnTo>
                    <a:pt x="1097" y="2368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993278" y="1615297"/>
              <a:ext cx="68159" cy="68159"/>
            </a:xfrm>
            <a:custGeom>
              <a:rect b="b" l="l" r="r" t="t"/>
              <a:pathLst>
                <a:path extrusionOk="0" h="2600" w="2600">
                  <a:moveTo>
                    <a:pt x="650" y="1"/>
                  </a:moveTo>
                  <a:cubicBezTo>
                    <a:pt x="289" y="1"/>
                    <a:pt x="1" y="289"/>
                    <a:pt x="1" y="650"/>
                  </a:cubicBezTo>
                  <a:cubicBezTo>
                    <a:pt x="1" y="896"/>
                    <a:pt x="188" y="1083"/>
                    <a:pt x="434" y="1083"/>
                  </a:cubicBezTo>
                  <a:lnTo>
                    <a:pt x="2166" y="2599"/>
                  </a:lnTo>
                  <a:lnTo>
                    <a:pt x="2527" y="1314"/>
                  </a:lnTo>
                  <a:cubicBezTo>
                    <a:pt x="2585" y="1156"/>
                    <a:pt x="2599" y="997"/>
                    <a:pt x="2599" y="838"/>
                  </a:cubicBezTo>
                  <a:lnTo>
                    <a:pt x="2599" y="434"/>
                  </a:lnTo>
                  <a:cubicBezTo>
                    <a:pt x="2599" y="188"/>
                    <a:pt x="2411" y="1"/>
                    <a:pt x="2166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1987223" y="1643688"/>
              <a:ext cx="68526" cy="62470"/>
            </a:xfrm>
            <a:custGeom>
              <a:rect b="b" l="l" r="r" t="t"/>
              <a:pathLst>
                <a:path extrusionOk="0" h="2383" w="2614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22"/>
                    <a:pt x="15" y="838"/>
                  </a:cubicBezTo>
                  <a:lnTo>
                    <a:pt x="15" y="1083"/>
                  </a:lnTo>
                  <a:cubicBezTo>
                    <a:pt x="15" y="1805"/>
                    <a:pt x="593" y="2382"/>
                    <a:pt x="1314" y="2382"/>
                  </a:cubicBezTo>
                  <a:cubicBezTo>
                    <a:pt x="2022" y="2382"/>
                    <a:pt x="2613" y="1805"/>
                    <a:pt x="2613" y="1083"/>
                  </a:cubicBezTo>
                  <a:lnTo>
                    <a:pt x="2613" y="809"/>
                  </a:lnTo>
                  <a:cubicBezTo>
                    <a:pt x="2613" y="693"/>
                    <a:pt x="2570" y="578"/>
                    <a:pt x="2484" y="506"/>
                  </a:cubicBezTo>
                  <a:cubicBezTo>
                    <a:pt x="2152" y="174"/>
                    <a:pt x="1531" y="29"/>
                    <a:pt x="838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1987223" y="1643688"/>
              <a:ext cx="68526" cy="61317"/>
            </a:xfrm>
            <a:custGeom>
              <a:rect b="b" l="l" r="r" t="t"/>
              <a:pathLst>
                <a:path extrusionOk="0" h="2339" w="2614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08"/>
                    <a:pt x="15" y="823"/>
                  </a:cubicBezTo>
                  <a:lnTo>
                    <a:pt x="15" y="1083"/>
                  </a:lnTo>
                  <a:cubicBezTo>
                    <a:pt x="1" y="1661"/>
                    <a:pt x="390" y="2166"/>
                    <a:pt x="953" y="2339"/>
                  </a:cubicBezTo>
                  <a:cubicBezTo>
                    <a:pt x="766" y="2108"/>
                    <a:pt x="665" y="1819"/>
                    <a:pt x="665" y="1516"/>
                  </a:cubicBezTo>
                  <a:lnTo>
                    <a:pt x="665" y="881"/>
                  </a:lnTo>
                  <a:cubicBezTo>
                    <a:pt x="665" y="644"/>
                    <a:pt x="853" y="447"/>
                    <a:pt x="1100" y="447"/>
                  </a:cubicBezTo>
                  <a:cubicBezTo>
                    <a:pt x="1109" y="447"/>
                    <a:pt x="1118" y="447"/>
                    <a:pt x="1127" y="448"/>
                  </a:cubicBezTo>
                  <a:cubicBezTo>
                    <a:pt x="1560" y="477"/>
                    <a:pt x="2209" y="549"/>
                    <a:pt x="2613" y="737"/>
                  </a:cubicBezTo>
                  <a:cubicBezTo>
                    <a:pt x="2599" y="650"/>
                    <a:pt x="2556" y="563"/>
                    <a:pt x="2484" y="491"/>
                  </a:cubicBezTo>
                  <a:cubicBezTo>
                    <a:pt x="2152" y="174"/>
                    <a:pt x="1545" y="15"/>
                    <a:pt x="838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964521" y="1729595"/>
              <a:ext cx="23122" cy="67766"/>
            </a:xfrm>
            <a:custGeom>
              <a:rect b="b" l="l" r="r" t="t"/>
              <a:pathLst>
                <a:path extrusionOk="0" h="2585" w="882">
                  <a:moveTo>
                    <a:pt x="159" y="0"/>
                  </a:moveTo>
                  <a:cubicBezTo>
                    <a:pt x="58" y="116"/>
                    <a:pt x="1" y="260"/>
                    <a:pt x="1" y="404"/>
                  </a:cubicBezTo>
                  <a:lnTo>
                    <a:pt x="1" y="2584"/>
                  </a:lnTo>
                  <a:lnTo>
                    <a:pt x="881" y="2584"/>
                  </a:lnTo>
                  <a:lnTo>
                    <a:pt x="881" y="982"/>
                  </a:lnTo>
                  <a:cubicBezTo>
                    <a:pt x="867" y="809"/>
                    <a:pt x="809" y="650"/>
                    <a:pt x="679" y="534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2055723" y="1729595"/>
              <a:ext cx="22728" cy="67766"/>
            </a:xfrm>
            <a:custGeom>
              <a:rect b="b" l="l" r="r" t="t"/>
              <a:pathLst>
                <a:path extrusionOk="0" h="2585" w="867">
                  <a:moveTo>
                    <a:pt x="722" y="0"/>
                  </a:moveTo>
                  <a:lnTo>
                    <a:pt x="188" y="534"/>
                  </a:lnTo>
                  <a:cubicBezTo>
                    <a:pt x="73" y="650"/>
                    <a:pt x="0" y="809"/>
                    <a:pt x="0" y="982"/>
                  </a:cubicBezTo>
                  <a:lnTo>
                    <a:pt x="0" y="2584"/>
                  </a:lnTo>
                  <a:lnTo>
                    <a:pt x="867" y="2584"/>
                  </a:lnTo>
                  <a:lnTo>
                    <a:pt x="867" y="404"/>
                  </a:lnTo>
                  <a:cubicBezTo>
                    <a:pt x="867" y="260"/>
                    <a:pt x="809" y="116"/>
                    <a:pt x="722" y="0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845321" y="1512744"/>
              <a:ext cx="352723" cy="353090"/>
            </a:xfrm>
            <a:custGeom>
              <a:rect b="b" l="l" r="r" t="t"/>
              <a:pathLst>
                <a:path extrusionOk="0" h="13469" w="13455">
                  <a:moveTo>
                    <a:pt x="6692" y="2597"/>
                  </a:moveTo>
                  <a:cubicBezTo>
                    <a:pt x="8810" y="2597"/>
                    <a:pt x="10841" y="4246"/>
                    <a:pt x="10841" y="6728"/>
                  </a:cubicBezTo>
                  <a:cubicBezTo>
                    <a:pt x="10841" y="9008"/>
                    <a:pt x="8994" y="10856"/>
                    <a:pt x="6727" y="10856"/>
                  </a:cubicBezTo>
                  <a:cubicBezTo>
                    <a:pt x="3046" y="10856"/>
                    <a:pt x="1213" y="6410"/>
                    <a:pt x="3811" y="3812"/>
                  </a:cubicBezTo>
                  <a:cubicBezTo>
                    <a:pt x="4651" y="2972"/>
                    <a:pt x="5681" y="2597"/>
                    <a:pt x="6692" y="2597"/>
                  </a:cubicBezTo>
                  <a:close/>
                  <a:moveTo>
                    <a:pt x="5861" y="1"/>
                  </a:moveTo>
                  <a:cubicBezTo>
                    <a:pt x="5731" y="1"/>
                    <a:pt x="5645" y="102"/>
                    <a:pt x="5645" y="217"/>
                  </a:cubicBezTo>
                  <a:lnTo>
                    <a:pt x="5645" y="795"/>
                  </a:lnTo>
                  <a:cubicBezTo>
                    <a:pt x="5630" y="896"/>
                    <a:pt x="5558" y="982"/>
                    <a:pt x="5457" y="1011"/>
                  </a:cubicBezTo>
                  <a:cubicBezTo>
                    <a:pt x="4779" y="1156"/>
                    <a:pt x="4143" y="1415"/>
                    <a:pt x="3551" y="1791"/>
                  </a:cubicBezTo>
                  <a:cubicBezTo>
                    <a:pt x="3515" y="1815"/>
                    <a:pt x="3477" y="1826"/>
                    <a:pt x="3439" y="1826"/>
                  </a:cubicBezTo>
                  <a:cubicBezTo>
                    <a:pt x="3386" y="1826"/>
                    <a:pt x="3334" y="1804"/>
                    <a:pt x="3292" y="1762"/>
                  </a:cubicBezTo>
                  <a:lnTo>
                    <a:pt x="2873" y="1358"/>
                  </a:lnTo>
                  <a:cubicBezTo>
                    <a:pt x="2837" y="1314"/>
                    <a:pt x="2783" y="1293"/>
                    <a:pt x="2727" y="1293"/>
                  </a:cubicBezTo>
                  <a:cubicBezTo>
                    <a:pt x="2671" y="1293"/>
                    <a:pt x="2613" y="1314"/>
                    <a:pt x="2570" y="1358"/>
                  </a:cubicBezTo>
                  <a:lnTo>
                    <a:pt x="1343" y="2585"/>
                  </a:lnTo>
                  <a:cubicBezTo>
                    <a:pt x="1256" y="2671"/>
                    <a:pt x="1256" y="2801"/>
                    <a:pt x="1343" y="2888"/>
                  </a:cubicBezTo>
                  <a:lnTo>
                    <a:pt x="1761" y="3307"/>
                  </a:lnTo>
                  <a:cubicBezTo>
                    <a:pt x="1834" y="3379"/>
                    <a:pt x="1848" y="3480"/>
                    <a:pt x="1790" y="3566"/>
                  </a:cubicBezTo>
                  <a:cubicBezTo>
                    <a:pt x="1415" y="4144"/>
                    <a:pt x="1155" y="4793"/>
                    <a:pt x="996" y="5472"/>
                  </a:cubicBezTo>
                  <a:cubicBezTo>
                    <a:pt x="982" y="5573"/>
                    <a:pt x="895" y="5645"/>
                    <a:pt x="794" y="5645"/>
                  </a:cubicBezTo>
                  <a:lnTo>
                    <a:pt x="217" y="5645"/>
                  </a:lnTo>
                  <a:cubicBezTo>
                    <a:pt x="87" y="5645"/>
                    <a:pt x="0" y="5746"/>
                    <a:pt x="0" y="5862"/>
                  </a:cubicBezTo>
                  <a:lnTo>
                    <a:pt x="0" y="7594"/>
                  </a:lnTo>
                  <a:cubicBezTo>
                    <a:pt x="0" y="7724"/>
                    <a:pt x="87" y="7810"/>
                    <a:pt x="217" y="7810"/>
                  </a:cubicBezTo>
                  <a:lnTo>
                    <a:pt x="794" y="7810"/>
                  </a:lnTo>
                  <a:cubicBezTo>
                    <a:pt x="895" y="7810"/>
                    <a:pt x="982" y="7897"/>
                    <a:pt x="996" y="7998"/>
                  </a:cubicBezTo>
                  <a:cubicBezTo>
                    <a:pt x="1155" y="8676"/>
                    <a:pt x="1415" y="9312"/>
                    <a:pt x="1790" y="9889"/>
                  </a:cubicBezTo>
                  <a:cubicBezTo>
                    <a:pt x="1848" y="9976"/>
                    <a:pt x="1834" y="10091"/>
                    <a:pt x="1761" y="10163"/>
                  </a:cubicBezTo>
                  <a:lnTo>
                    <a:pt x="1357" y="10567"/>
                  </a:lnTo>
                  <a:cubicBezTo>
                    <a:pt x="1271" y="10654"/>
                    <a:pt x="1271" y="10798"/>
                    <a:pt x="1357" y="10885"/>
                  </a:cubicBezTo>
                  <a:lnTo>
                    <a:pt x="2584" y="12112"/>
                  </a:lnTo>
                  <a:cubicBezTo>
                    <a:pt x="2628" y="12155"/>
                    <a:pt x="2682" y="12177"/>
                    <a:pt x="2736" y="12177"/>
                  </a:cubicBezTo>
                  <a:cubicBezTo>
                    <a:pt x="2790" y="12177"/>
                    <a:pt x="2844" y="12155"/>
                    <a:pt x="2887" y="12112"/>
                  </a:cubicBezTo>
                  <a:lnTo>
                    <a:pt x="3292" y="11693"/>
                  </a:lnTo>
                  <a:cubicBezTo>
                    <a:pt x="3332" y="11653"/>
                    <a:pt x="3387" y="11635"/>
                    <a:pt x="3442" y="11635"/>
                  </a:cubicBezTo>
                  <a:cubicBezTo>
                    <a:pt x="3485" y="11635"/>
                    <a:pt x="3528" y="11646"/>
                    <a:pt x="3566" y="11665"/>
                  </a:cubicBezTo>
                  <a:cubicBezTo>
                    <a:pt x="4143" y="12040"/>
                    <a:pt x="4793" y="12314"/>
                    <a:pt x="5471" y="12459"/>
                  </a:cubicBezTo>
                  <a:cubicBezTo>
                    <a:pt x="5572" y="12473"/>
                    <a:pt x="5645" y="12560"/>
                    <a:pt x="5645" y="12675"/>
                  </a:cubicBezTo>
                  <a:lnTo>
                    <a:pt x="5645" y="13252"/>
                  </a:lnTo>
                  <a:cubicBezTo>
                    <a:pt x="5645" y="13368"/>
                    <a:pt x="5746" y="13469"/>
                    <a:pt x="5861" y="13469"/>
                  </a:cubicBezTo>
                  <a:lnTo>
                    <a:pt x="7593" y="13469"/>
                  </a:lnTo>
                  <a:cubicBezTo>
                    <a:pt x="7723" y="13469"/>
                    <a:pt x="7810" y="13368"/>
                    <a:pt x="7810" y="13252"/>
                  </a:cubicBezTo>
                  <a:lnTo>
                    <a:pt x="7810" y="12675"/>
                  </a:lnTo>
                  <a:cubicBezTo>
                    <a:pt x="7810" y="12560"/>
                    <a:pt x="7897" y="12473"/>
                    <a:pt x="7998" y="12459"/>
                  </a:cubicBezTo>
                  <a:cubicBezTo>
                    <a:pt x="8676" y="12314"/>
                    <a:pt x="9311" y="12040"/>
                    <a:pt x="9889" y="11665"/>
                  </a:cubicBezTo>
                  <a:cubicBezTo>
                    <a:pt x="9926" y="11646"/>
                    <a:pt x="9970" y="11635"/>
                    <a:pt x="10013" y="11635"/>
                  </a:cubicBezTo>
                  <a:cubicBezTo>
                    <a:pt x="10068" y="11635"/>
                    <a:pt x="10122" y="11653"/>
                    <a:pt x="10163" y="11693"/>
                  </a:cubicBezTo>
                  <a:lnTo>
                    <a:pt x="10567" y="12112"/>
                  </a:lnTo>
                  <a:cubicBezTo>
                    <a:pt x="10610" y="12155"/>
                    <a:pt x="10668" y="12177"/>
                    <a:pt x="10726" y="12177"/>
                  </a:cubicBezTo>
                  <a:cubicBezTo>
                    <a:pt x="10784" y="12177"/>
                    <a:pt x="10841" y="12155"/>
                    <a:pt x="10885" y="12112"/>
                  </a:cubicBezTo>
                  <a:lnTo>
                    <a:pt x="12112" y="10885"/>
                  </a:lnTo>
                  <a:cubicBezTo>
                    <a:pt x="12198" y="10798"/>
                    <a:pt x="12198" y="10654"/>
                    <a:pt x="12112" y="10567"/>
                  </a:cubicBezTo>
                  <a:lnTo>
                    <a:pt x="11693" y="10163"/>
                  </a:lnTo>
                  <a:cubicBezTo>
                    <a:pt x="11621" y="10077"/>
                    <a:pt x="11606" y="9976"/>
                    <a:pt x="11664" y="9889"/>
                  </a:cubicBezTo>
                  <a:cubicBezTo>
                    <a:pt x="12025" y="9312"/>
                    <a:pt x="12299" y="8662"/>
                    <a:pt x="12444" y="7998"/>
                  </a:cubicBezTo>
                  <a:cubicBezTo>
                    <a:pt x="12458" y="7883"/>
                    <a:pt x="12545" y="7810"/>
                    <a:pt x="12660" y="7810"/>
                  </a:cubicBezTo>
                  <a:lnTo>
                    <a:pt x="13238" y="7810"/>
                  </a:lnTo>
                  <a:cubicBezTo>
                    <a:pt x="13353" y="7810"/>
                    <a:pt x="13454" y="7709"/>
                    <a:pt x="13454" y="7594"/>
                  </a:cubicBezTo>
                  <a:lnTo>
                    <a:pt x="13454" y="5862"/>
                  </a:lnTo>
                  <a:cubicBezTo>
                    <a:pt x="13454" y="5746"/>
                    <a:pt x="13353" y="5645"/>
                    <a:pt x="13238" y="5645"/>
                  </a:cubicBezTo>
                  <a:lnTo>
                    <a:pt x="12660" y="5645"/>
                  </a:lnTo>
                  <a:cubicBezTo>
                    <a:pt x="12545" y="5645"/>
                    <a:pt x="12458" y="5573"/>
                    <a:pt x="12444" y="5472"/>
                  </a:cubicBezTo>
                  <a:cubicBezTo>
                    <a:pt x="12299" y="4793"/>
                    <a:pt x="12025" y="4144"/>
                    <a:pt x="11664" y="3566"/>
                  </a:cubicBezTo>
                  <a:cubicBezTo>
                    <a:pt x="11606" y="3480"/>
                    <a:pt x="11621" y="3364"/>
                    <a:pt x="11679" y="3292"/>
                  </a:cubicBezTo>
                  <a:lnTo>
                    <a:pt x="12097" y="2888"/>
                  </a:lnTo>
                  <a:cubicBezTo>
                    <a:pt x="12184" y="2801"/>
                    <a:pt x="12184" y="2657"/>
                    <a:pt x="12097" y="2585"/>
                  </a:cubicBezTo>
                  <a:lnTo>
                    <a:pt x="10870" y="1358"/>
                  </a:lnTo>
                  <a:cubicBezTo>
                    <a:pt x="10827" y="1314"/>
                    <a:pt x="10769" y="1293"/>
                    <a:pt x="10711" y="1293"/>
                  </a:cubicBezTo>
                  <a:cubicBezTo>
                    <a:pt x="10654" y="1293"/>
                    <a:pt x="10596" y="1314"/>
                    <a:pt x="10553" y="1358"/>
                  </a:cubicBezTo>
                  <a:lnTo>
                    <a:pt x="10148" y="1762"/>
                  </a:lnTo>
                  <a:cubicBezTo>
                    <a:pt x="10106" y="1804"/>
                    <a:pt x="10050" y="1826"/>
                    <a:pt x="9993" y="1826"/>
                  </a:cubicBezTo>
                  <a:cubicBezTo>
                    <a:pt x="9952" y="1826"/>
                    <a:pt x="9910" y="1815"/>
                    <a:pt x="9874" y="1791"/>
                  </a:cubicBezTo>
                  <a:cubicBezTo>
                    <a:pt x="9297" y="1415"/>
                    <a:pt x="8662" y="1141"/>
                    <a:pt x="7983" y="997"/>
                  </a:cubicBezTo>
                  <a:cubicBezTo>
                    <a:pt x="7882" y="982"/>
                    <a:pt x="7796" y="896"/>
                    <a:pt x="7796" y="795"/>
                  </a:cubicBezTo>
                  <a:lnTo>
                    <a:pt x="7796" y="217"/>
                  </a:lnTo>
                  <a:cubicBezTo>
                    <a:pt x="7796" y="102"/>
                    <a:pt x="7709" y="1"/>
                    <a:pt x="7579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854391" y="1563837"/>
              <a:ext cx="292166" cy="250511"/>
            </a:xfrm>
            <a:custGeom>
              <a:rect b="b" l="l" r="r" t="t"/>
              <a:pathLst>
                <a:path extrusionOk="0" h="9556" w="11145">
                  <a:moveTo>
                    <a:pt x="6341" y="861"/>
                  </a:moveTo>
                  <a:cubicBezTo>
                    <a:pt x="8352" y="861"/>
                    <a:pt x="10279" y="2422"/>
                    <a:pt x="10279" y="4779"/>
                  </a:cubicBezTo>
                  <a:cubicBezTo>
                    <a:pt x="10279" y="6930"/>
                    <a:pt x="8532" y="8691"/>
                    <a:pt x="6381" y="8691"/>
                  </a:cubicBezTo>
                  <a:cubicBezTo>
                    <a:pt x="2902" y="8676"/>
                    <a:pt x="1156" y="4476"/>
                    <a:pt x="3610" y="2007"/>
                  </a:cubicBezTo>
                  <a:cubicBezTo>
                    <a:pt x="4406" y="1215"/>
                    <a:pt x="5383" y="861"/>
                    <a:pt x="6341" y="861"/>
                  </a:cubicBezTo>
                  <a:close/>
                  <a:moveTo>
                    <a:pt x="6381" y="1"/>
                  </a:moveTo>
                  <a:cubicBezTo>
                    <a:pt x="2123" y="1"/>
                    <a:pt x="1" y="5154"/>
                    <a:pt x="3003" y="8157"/>
                  </a:cubicBezTo>
                  <a:cubicBezTo>
                    <a:pt x="3914" y="9067"/>
                    <a:pt x="5143" y="9555"/>
                    <a:pt x="6390" y="9555"/>
                  </a:cubicBezTo>
                  <a:cubicBezTo>
                    <a:pt x="7001" y="9555"/>
                    <a:pt x="7616" y="9438"/>
                    <a:pt x="8200" y="9196"/>
                  </a:cubicBezTo>
                  <a:cubicBezTo>
                    <a:pt x="9990" y="8445"/>
                    <a:pt x="11145" y="6713"/>
                    <a:pt x="11145" y="4779"/>
                  </a:cubicBezTo>
                  <a:cubicBezTo>
                    <a:pt x="11145" y="2137"/>
                    <a:pt x="9009" y="1"/>
                    <a:pt x="6381" y="1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8"/>
          <p:cNvSpPr/>
          <p:nvPr/>
        </p:nvSpPr>
        <p:spPr>
          <a:xfrm>
            <a:off x="2488675" y="2127238"/>
            <a:ext cx="96600" cy="96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488675" y="2521841"/>
            <a:ext cx="96600" cy="96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2488675" y="2772770"/>
            <a:ext cx="96600" cy="96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488675" y="3357923"/>
            <a:ext cx="96600" cy="96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4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54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LOG</a:t>
            </a:r>
            <a:endParaRPr sz="1400"/>
          </a:p>
        </p:txBody>
      </p:sp>
      <p:graphicFrame>
        <p:nvGraphicFramePr>
          <p:cNvPr id="1137" name="Google Shape;1137;p54"/>
          <p:cNvGraphicFramePr/>
          <p:nvPr/>
        </p:nvGraphicFramePr>
        <p:xfrm>
          <a:off x="257625" y="164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{29F382BB-E7C2-40F0-AAED-96000CEBF13D}</a:tableStyleId>
              </a:tblPr>
              <a:tblGrid>
                <a:gridCol w="487025"/>
                <a:gridCol w="828950"/>
                <a:gridCol w="949625"/>
                <a:gridCol w="2272850"/>
                <a:gridCol w="956650"/>
                <a:gridCol w="1044550"/>
                <a:gridCol w="1409125"/>
                <a:gridCol w="679975"/>
              </a:tblGrid>
              <a:tr h="16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Status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Discovered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PP team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Fatal error encountered: function name must be a string at line 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TS &amp; LJY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Bids below e$10 were accepted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TS &amp; LJY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Bids amount with more than 2 decimal places were accepted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TS &amp; LJY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Bid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able to bid during inactive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38" name="Google Shape;1138;p54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4"/>
          <p:cNvSpPr txBox="1"/>
          <p:nvPr>
            <p:ph type="ctrTitle"/>
          </p:nvPr>
        </p:nvSpPr>
        <p:spPr>
          <a:xfrm>
            <a:off x="627250" y="19457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LOG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40" name="Google Shape;1140;p54"/>
          <p:cNvCxnSpPr/>
          <p:nvPr/>
        </p:nvCxnSpPr>
        <p:spPr>
          <a:xfrm>
            <a:off x="1059725" y="18151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54"/>
          <p:cNvCxnSpPr/>
          <p:nvPr/>
        </p:nvCxnSpPr>
        <p:spPr>
          <a:xfrm>
            <a:off x="1059700" y="6060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5"/>
          <p:cNvSpPr/>
          <p:nvPr/>
        </p:nvSpPr>
        <p:spPr>
          <a:xfrm flipH="1" rot="10800000">
            <a:off x="7306125" y="783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55"/>
          <p:cNvSpPr txBox="1"/>
          <p:nvPr>
            <p:ph type="ctrTitle"/>
          </p:nvPr>
        </p:nvSpPr>
        <p:spPr>
          <a:xfrm>
            <a:off x="2431050" y="60605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BUG LOG</a:t>
            </a:r>
            <a:endParaRPr sz="1400"/>
          </a:p>
        </p:txBody>
      </p:sp>
      <p:graphicFrame>
        <p:nvGraphicFramePr>
          <p:cNvPr id="1148" name="Google Shape;1148;p55"/>
          <p:cNvGraphicFramePr/>
          <p:nvPr/>
        </p:nvGraphicFramePr>
        <p:xfrm>
          <a:off x="257625" y="138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{29F382BB-E7C2-40F0-AAED-96000CEBF13D}</a:tableStyleId>
              </a:tblPr>
              <a:tblGrid>
                <a:gridCol w="497700"/>
                <a:gridCol w="775600"/>
                <a:gridCol w="1088325"/>
                <a:gridCol w="2176825"/>
                <a:gridCol w="956650"/>
                <a:gridCol w="1044550"/>
                <a:gridCol w="1409125"/>
                <a:gridCol w="679975"/>
              </a:tblGrid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S/N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Description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Status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Discovered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Resolved 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PP team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Bid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 should be 'section limit reached', not 'not own school course'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Delete Bid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able to delete bid during inactive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unable to drop section despite valid inputs and active round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Section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message should be 'round not active', not 'no such enrollment record'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Unresolved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12/10/2019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49" name="Google Shape;1149;p55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55"/>
          <p:cNvSpPr txBox="1"/>
          <p:nvPr>
            <p:ph type="ctrTitle"/>
          </p:nvPr>
        </p:nvSpPr>
        <p:spPr>
          <a:xfrm>
            <a:off x="627250" y="194575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Nunito Light"/>
                <a:ea typeface="Nunito Light"/>
                <a:cs typeface="Nunito Light"/>
                <a:sym typeface="Nunito Light"/>
              </a:rPr>
              <a:t>BUG LOG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151" name="Google Shape;1151;p55"/>
          <p:cNvCxnSpPr/>
          <p:nvPr/>
        </p:nvCxnSpPr>
        <p:spPr>
          <a:xfrm>
            <a:off x="1059725" y="181513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55"/>
          <p:cNvCxnSpPr/>
          <p:nvPr/>
        </p:nvCxnSpPr>
        <p:spPr>
          <a:xfrm>
            <a:off x="1059700" y="606038"/>
            <a:ext cx="857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66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6"/>
          <p:cNvSpPr/>
          <p:nvPr/>
        </p:nvSpPr>
        <p:spPr>
          <a:xfrm>
            <a:off x="3771900" y="1433550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56"/>
          <p:cNvSpPr txBox="1"/>
          <p:nvPr>
            <p:ph type="ctrTitle"/>
          </p:nvPr>
        </p:nvSpPr>
        <p:spPr>
          <a:xfrm>
            <a:off x="4856875" y="2178600"/>
            <a:ext cx="36573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AND RESPONSIBILITIES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7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57"/>
          <p:cNvSpPr txBox="1"/>
          <p:nvPr>
            <p:ph type="ctrTitle"/>
          </p:nvPr>
        </p:nvSpPr>
        <p:spPr>
          <a:xfrm>
            <a:off x="406450" y="276400"/>
            <a:ext cx="21639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AND RESPONSIBILITIES</a:t>
            </a:r>
            <a:endParaRPr/>
          </a:p>
        </p:txBody>
      </p:sp>
      <p:graphicFrame>
        <p:nvGraphicFramePr>
          <p:cNvPr id="1166" name="Google Shape;1166;p57"/>
          <p:cNvGraphicFramePr/>
          <p:nvPr/>
        </p:nvGraphicFramePr>
        <p:xfrm>
          <a:off x="311700" y="1262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{29F382BB-E7C2-40F0-AAED-96000CEBF13D}</a:tableStyleId>
              </a:tblPr>
              <a:tblGrid>
                <a:gridCol w="1001425"/>
                <a:gridCol w="1212475"/>
                <a:gridCol w="1201800"/>
                <a:gridCol w="1201800"/>
                <a:gridCol w="1104950"/>
                <a:gridCol w="1423675"/>
                <a:gridCol w="1374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(1)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(2)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(3)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Chen, 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 Review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Yu, 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2019/10/04 -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App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Demo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2019/10/18 -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2019/10/30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UAT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Geralyn,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2019/11/01 -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2019/11/08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Submission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Chen, 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Yu, Shermin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2019/11/15 -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2019/11/21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Presentation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58"/>
          <p:cNvSpPr/>
          <p:nvPr/>
        </p:nvSpPr>
        <p:spPr>
          <a:xfrm>
            <a:off x="3433800" y="3773525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58"/>
          <p:cNvSpPr txBox="1"/>
          <p:nvPr>
            <p:ph type="ctrTitle"/>
          </p:nvPr>
        </p:nvSpPr>
        <p:spPr>
          <a:xfrm>
            <a:off x="3350100" y="4261950"/>
            <a:ext cx="24438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PAIR PROGRAMMING TEAMS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9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59"/>
          <p:cNvSpPr txBox="1"/>
          <p:nvPr>
            <p:ph type="ctrTitle"/>
          </p:nvPr>
        </p:nvSpPr>
        <p:spPr>
          <a:xfrm>
            <a:off x="568750" y="255050"/>
            <a:ext cx="18393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PAIR PROGRAMMING TEAMS </a:t>
            </a:r>
            <a:endParaRPr/>
          </a:p>
        </p:txBody>
      </p:sp>
      <p:graphicFrame>
        <p:nvGraphicFramePr>
          <p:cNvPr id="1180" name="Google Shape;1180;p59"/>
          <p:cNvGraphicFramePr/>
          <p:nvPr/>
        </p:nvGraphicFramePr>
        <p:xfrm>
          <a:off x="952500" y="15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{29F382BB-E7C2-40F0-AAED-96000CEBF13D}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(1a)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(1b)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(2a)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(2b)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0"/>
          <p:cNvSpPr/>
          <p:nvPr/>
        </p:nvSpPr>
        <p:spPr>
          <a:xfrm>
            <a:off x="3217650" y="1217400"/>
            <a:ext cx="2708700" cy="27087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0"/>
          <p:cNvSpPr txBox="1"/>
          <p:nvPr>
            <p:ph type="ctrTitle"/>
          </p:nvPr>
        </p:nvSpPr>
        <p:spPr>
          <a:xfrm>
            <a:off x="3954000" y="2171100"/>
            <a:ext cx="12360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3771900" y="1433550"/>
            <a:ext cx="2276400" cy="2276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ctrTitle"/>
          </p:nvPr>
        </p:nvSpPr>
        <p:spPr>
          <a:xfrm>
            <a:off x="4824700" y="2178600"/>
            <a:ext cx="28482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MILESTONES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flipH="1" rot="10800000">
            <a:off x="7433075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ctrTitle"/>
          </p:nvPr>
        </p:nvSpPr>
        <p:spPr>
          <a:xfrm>
            <a:off x="3548950" y="733300"/>
            <a:ext cx="49650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MILESTONES</a:t>
            </a:r>
            <a:endParaRPr sz="1200"/>
          </a:p>
        </p:txBody>
      </p:sp>
      <p:sp>
        <p:nvSpPr>
          <p:cNvPr id="146" name="Google Shape;146;p20"/>
          <p:cNvSpPr/>
          <p:nvPr/>
        </p:nvSpPr>
        <p:spPr>
          <a:xfrm flipH="1" rot="10800000">
            <a:off x="0" y="50"/>
            <a:ext cx="885900" cy="3693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 flipH="1" rot="10800000">
            <a:off x="8711250" y="2407500"/>
            <a:ext cx="432900" cy="27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8" name="Google Shape;148;p20"/>
          <p:cNvGraphicFramePr/>
          <p:nvPr/>
        </p:nvGraphicFramePr>
        <p:xfrm>
          <a:off x="1473125" y="17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1091925"/>
                <a:gridCol w="2766450"/>
                <a:gridCol w="1169675"/>
                <a:gridCol w="1169675"/>
              </a:tblGrid>
              <a:tr h="36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 No.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 In Charge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39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PM Review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 Oct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Jia Yu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Application Demo and Progress Update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Oct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Chen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User Acceptance Test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31 Oct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Shermin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Submission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Nov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Wei 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Final Presentation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21 Nov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Geralyn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9" name="Google Shape;149;p20"/>
          <p:cNvGrpSpPr/>
          <p:nvPr/>
        </p:nvGrpSpPr>
        <p:grpSpPr>
          <a:xfrm>
            <a:off x="6887391" y="571465"/>
            <a:ext cx="472649" cy="470786"/>
            <a:chOff x="1342268" y="4161009"/>
            <a:chExt cx="359565" cy="358094"/>
          </a:xfrm>
        </p:grpSpPr>
        <p:sp>
          <p:nvSpPr>
            <p:cNvPr id="150" name="Google Shape;150;p20"/>
            <p:cNvSpPr/>
            <p:nvPr/>
          </p:nvSpPr>
          <p:spPr>
            <a:xfrm>
              <a:off x="1342268" y="4371845"/>
              <a:ext cx="65077" cy="147257"/>
            </a:xfrm>
            <a:custGeom>
              <a:rect b="b" l="l" r="r" t="t"/>
              <a:pathLst>
                <a:path extrusionOk="0" h="5605" w="2477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2477" y="5605"/>
                  </a:lnTo>
                  <a:lnTo>
                    <a:pt x="2477" y="354"/>
                  </a:lnTo>
                  <a:cubicBezTo>
                    <a:pt x="2477" y="160"/>
                    <a:pt x="2310" y="0"/>
                    <a:pt x="211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1342268" y="4371845"/>
              <a:ext cx="31002" cy="147257"/>
            </a:xfrm>
            <a:custGeom>
              <a:rect b="b" l="l" r="r" t="t"/>
              <a:pathLst>
                <a:path extrusionOk="0" h="5605" w="118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826" y="5605"/>
                  </a:lnTo>
                  <a:lnTo>
                    <a:pt x="826" y="354"/>
                  </a:lnTo>
                  <a:cubicBezTo>
                    <a:pt x="826" y="160"/>
                    <a:pt x="986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1440501" y="4335589"/>
              <a:ext cx="65077" cy="183513"/>
            </a:xfrm>
            <a:custGeom>
              <a:rect b="b" l="l" r="r" t="t"/>
              <a:pathLst>
                <a:path extrusionOk="0" h="6985" w="2477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2476" y="6985"/>
                  </a:lnTo>
                  <a:lnTo>
                    <a:pt x="2476" y="354"/>
                  </a:lnTo>
                  <a:cubicBezTo>
                    <a:pt x="2476" y="153"/>
                    <a:pt x="2317" y="0"/>
                    <a:pt x="211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1440501" y="4335589"/>
              <a:ext cx="31002" cy="183513"/>
            </a:xfrm>
            <a:custGeom>
              <a:rect b="b" l="l" r="r" t="t"/>
              <a:pathLst>
                <a:path extrusionOk="0" h="6985" w="118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826" y="6985"/>
                  </a:lnTo>
                  <a:lnTo>
                    <a:pt x="826" y="354"/>
                  </a:lnTo>
                  <a:cubicBezTo>
                    <a:pt x="826" y="153"/>
                    <a:pt x="985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1538707" y="4299123"/>
              <a:ext cx="64919" cy="219980"/>
            </a:xfrm>
            <a:custGeom>
              <a:rect b="b" l="l" r="r" t="t"/>
              <a:pathLst>
                <a:path extrusionOk="0" h="8373" w="2471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2470" y="8373"/>
                  </a:lnTo>
                  <a:lnTo>
                    <a:pt x="2470" y="355"/>
                  </a:lnTo>
                  <a:cubicBezTo>
                    <a:pt x="2470" y="160"/>
                    <a:pt x="2311" y="1"/>
                    <a:pt x="211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1538707" y="4299123"/>
              <a:ext cx="31002" cy="219980"/>
            </a:xfrm>
            <a:custGeom>
              <a:rect b="b" l="l" r="r" t="t"/>
              <a:pathLst>
                <a:path extrusionOk="0" h="8373" w="118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826" y="8373"/>
                  </a:lnTo>
                  <a:lnTo>
                    <a:pt x="826" y="355"/>
                  </a:lnTo>
                  <a:cubicBezTo>
                    <a:pt x="826" y="160"/>
                    <a:pt x="986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1636940" y="4262683"/>
              <a:ext cx="64893" cy="256420"/>
            </a:xfrm>
            <a:custGeom>
              <a:rect b="b" l="l" r="r" t="t"/>
              <a:pathLst>
                <a:path extrusionOk="0" h="9760" w="247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2470" y="9760"/>
                  </a:lnTo>
                  <a:lnTo>
                    <a:pt x="2470" y="354"/>
                  </a:lnTo>
                  <a:cubicBezTo>
                    <a:pt x="2470" y="160"/>
                    <a:pt x="2310" y="1"/>
                    <a:pt x="211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1636940" y="4262683"/>
              <a:ext cx="31002" cy="256420"/>
            </a:xfrm>
            <a:custGeom>
              <a:rect b="b" l="l" r="r" t="t"/>
              <a:pathLst>
                <a:path extrusionOk="0" h="9760" w="118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826" y="9760"/>
                  </a:lnTo>
                  <a:lnTo>
                    <a:pt x="826" y="354"/>
                  </a:lnTo>
                  <a:cubicBezTo>
                    <a:pt x="826" y="160"/>
                    <a:pt x="978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1357953" y="4161009"/>
              <a:ext cx="333687" cy="134699"/>
            </a:xfrm>
            <a:custGeom>
              <a:rect b="b" l="l" r="r" t="t"/>
              <a:pathLst>
                <a:path extrusionOk="0" h="5127" w="12701">
                  <a:moveTo>
                    <a:pt x="10208" y="0"/>
                  </a:moveTo>
                  <a:cubicBezTo>
                    <a:pt x="10033" y="0"/>
                    <a:pt x="9921" y="204"/>
                    <a:pt x="10030" y="354"/>
                  </a:cubicBezTo>
                  <a:lnTo>
                    <a:pt x="10391" y="874"/>
                  </a:lnTo>
                  <a:cubicBezTo>
                    <a:pt x="9177" y="1603"/>
                    <a:pt x="5292" y="3649"/>
                    <a:pt x="0" y="3649"/>
                  </a:cubicBezTo>
                  <a:lnTo>
                    <a:pt x="0" y="5126"/>
                  </a:lnTo>
                  <a:cubicBezTo>
                    <a:pt x="2879" y="5112"/>
                    <a:pt x="5729" y="4557"/>
                    <a:pt x="8400" y="3489"/>
                  </a:cubicBezTo>
                  <a:cubicBezTo>
                    <a:pt x="9378" y="3101"/>
                    <a:pt x="10328" y="2636"/>
                    <a:pt x="11237" y="2088"/>
                  </a:cubicBezTo>
                  <a:lnTo>
                    <a:pt x="11556" y="2553"/>
                  </a:lnTo>
                  <a:cubicBezTo>
                    <a:pt x="11601" y="2616"/>
                    <a:pt x="11670" y="2646"/>
                    <a:pt x="11739" y="2646"/>
                  </a:cubicBezTo>
                  <a:cubicBezTo>
                    <a:pt x="11830" y="2646"/>
                    <a:pt x="11920" y="2593"/>
                    <a:pt x="11951" y="2490"/>
                  </a:cubicBezTo>
                  <a:lnTo>
                    <a:pt x="12659" y="375"/>
                  </a:lnTo>
                  <a:cubicBezTo>
                    <a:pt x="12700" y="229"/>
                    <a:pt x="12603" y="84"/>
                    <a:pt x="12451" y="84"/>
                  </a:cubicBezTo>
                  <a:lnTo>
                    <a:pt x="10217" y="0"/>
                  </a:lnTo>
                  <a:cubicBezTo>
                    <a:pt x="10214" y="0"/>
                    <a:pt x="10211" y="0"/>
                    <a:pt x="10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70613" y="1675350"/>
            <a:ext cx="1856700" cy="2793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 flipH="1" rot="10800000">
            <a:off x="7353400" y="874650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6" type="ctrTitle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SCHEDULES</a:t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 flipH="1" rot="10800000">
            <a:off x="1988963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>
            <p:ph type="ctrTitle"/>
          </p:nvPr>
        </p:nvSpPr>
        <p:spPr>
          <a:xfrm>
            <a:off x="2088609" y="3105005"/>
            <a:ext cx="1326000" cy="3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2</a:t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 flipH="1" rot="10800000">
            <a:off x="3759511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 flipH="1" rot="10800000">
            <a:off x="5530058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idx="2" type="ctrTitle"/>
          </p:nvPr>
        </p:nvSpPr>
        <p:spPr>
          <a:xfrm>
            <a:off x="3859166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3</a:t>
            </a:r>
            <a:endParaRPr/>
          </a:p>
        </p:txBody>
      </p:sp>
      <p:sp>
        <p:nvSpPr>
          <p:cNvPr id="171" name="Google Shape;171;p21"/>
          <p:cNvSpPr txBox="1"/>
          <p:nvPr>
            <p:ph idx="3" type="ctrTitle"/>
          </p:nvPr>
        </p:nvSpPr>
        <p:spPr>
          <a:xfrm>
            <a:off x="5629714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4</a:t>
            </a:r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4180580" y="2005893"/>
            <a:ext cx="682387" cy="519619"/>
            <a:chOff x="2622794" y="1990868"/>
            <a:chExt cx="389090" cy="296231"/>
          </a:xfrm>
        </p:grpSpPr>
        <p:sp>
          <p:nvSpPr>
            <p:cNvPr id="173" name="Google Shape;173;p21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21"/>
          <p:cNvGrpSpPr/>
          <p:nvPr/>
        </p:nvGrpSpPr>
        <p:grpSpPr>
          <a:xfrm>
            <a:off x="7892735" y="2074984"/>
            <a:ext cx="540478" cy="435668"/>
            <a:chOff x="6089372" y="1527136"/>
            <a:chExt cx="401902" cy="323965"/>
          </a:xfrm>
        </p:grpSpPr>
        <p:sp>
          <p:nvSpPr>
            <p:cNvPr id="183" name="Google Shape;183;p21"/>
            <p:cNvSpPr/>
            <p:nvPr/>
          </p:nvSpPr>
          <p:spPr>
            <a:xfrm>
              <a:off x="6089372" y="1552853"/>
              <a:ext cx="401902" cy="298248"/>
            </a:xfrm>
            <a:custGeom>
              <a:rect b="b" l="l" r="r" t="t"/>
              <a:pathLst>
                <a:path extrusionOk="0" h="11377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0640"/>
                  </a:lnTo>
                  <a:cubicBezTo>
                    <a:pt x="0" y="11044"/>
                    <a:pt x="332" y="11376"/>
                    <a:pt x="736" y="11376"/>
                  </a:cubicBezTo>
                  <a:lnTo>
                    <a:pt x="14594" y="11376"/>
                  </a:lnTo>
                  <a:cubicBezTo>
                    <a:pt x="14999" y="11376"/>
                    <a:pt x="15331" y="11044"/>
                    <a:pt x="15331" y="10640"/>
                  </a:cubicBez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6089372" y="1552853"/>
              <a:ext cx="401902" cy="39008"/>
            </a:xfrm>
            <a:custGeom>
              <a:rect b="b" l="l" r="r" t="t"/>
              <a:pathLst>
                <a:path extrusionOk="0" h="1488" w="15331">
                  <a:moveTo>
                    <a:pt x="736" y="1"/>
                  </a:moveTo>
                  <a:cubicBezTo>
                    <a:pt x="332" y="1"/>
                    <a:pt x="0" y="333"/>
                    <a:pt x="0" y="752"/>
                  </a:cubicBezTo>
                  <a:lnTo>
                    <a:pt x="0" y="1488"/>
                  </a:lnTo>
                  <a:lnTo>
                    <a:pt x="15331" y="1488"/>
                  </a:lnTo>
                  <a:lnTo>
                    <a:pt x="15331" y="752"/>
                  </a:lnTo>
                  <a:cubicBezTo>
                    <a:pt x="15331" y="333"/>
                    <a:pt x="14999" y="1"/>
                    <a:pt x="145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6115089" y="1552853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78" y="665"/>
                    <a:pt x="1978" y="246"/>
                  </a:cubicBezTo>
                  <a:lnTo>
                    <a:pt x="197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6413285" y="1552853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1" y="1"/>
                  </a:moveTo>
                  <a:lnTo>
                    <a:pt x="1" y="246"/>
                  </a:lnTo>
                  <a:cubicBezTo>
                    <a:pt x="1" y="665"/>
                    <a:pt x="333" y="997"/>
                    <a:pt x="751" y="997"/>
                  </a:cubicBezTo>
                  <a:lnTo>
                    <a:pt x="1242" y="997"/>
                  </a:lnTo>
                  <a:cubicBezTo>
                    <a:pt x="1646" y="997"/>
                    <a:pt x="1993" y="665"/>
                    <a:pt x="1993" y="246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6128328" y="1527136"/>
              <a:ext cx="25769" cy="39008"/>
            </a:xfrm>
            <a:custGeom>
              <a:rect b="b" l="l" r="r" t="t"/>
              <a:pathLst>
                <a:path extrusionOk="0" h="1488" w="983">
                  <a:moveTo>
                    <a:pt x="246" y="0"/>
                  </a:moveTo>
                  <a:cubicBezTo>
                    <a:pt x="102" y="0"/>
                    <a:pt x="1" y="101"/>
                    <a:pt x="1" y="246"/>
                  </a:cubicBezTo>
                  <a:lnTo>
                    <a:pt x="1" y="1242"/>
                  </a:lnTo>
                  <a:cubicBezTo>
                    <a:pt x="1" y="1372"/>
                    <a:pt x="102" y="1487"/>
                    <a:pt x="246" y="1487"/>
                  </a:cubicBezTo>
                  <a:lnTo>
                    <a:pt x="737" y="1487"/>
                  </a:lnTo>
                  <a:cubicBezTo>
                    <a:pt x="882" y="1487"/>
                    <a:pt x="983" y="1372"/>
                    <a:pt x="983" y="1227"/>
                  </a:cubicBezTo>
                  <a:lnTo>
                    <a:pt x="983" y="246"/>
                  </a:lnTo>
                  <a:cubicBezTo>
                    <a:pt x="983" y="101"/>
                    <a:pt x="867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6128328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46" y="0"/>
                  </a:moveTo>
                  <a:cubicBezTo>
                    <a:pt x="116" y="0"/>
                    <a:pt x="1" y="101"/>
                    <a:pt x="1" y="246"/>
                  </a:cubicBezTo>
                  <a:lnTo>
                    <a:pt x="1" y="491"/>
                  </a:lnTo>
                  <a:cubicBezTo>
                    <a:pt x="1" y="621"/>
                    <a:pt x="102" y="737"/>
                    <a:pt x="246" y="737"/>
                  </a:cubicBezTo>
                  <a:lnTo>
                    <a:pt x="737" y="737"/>
                  </a:lnTo>
                  <a:cubicBezTo>
                    <a:pt x="882" y="737"/>
                    <a:pt x="997" y="621"/>
                    <a:pt x="983" y="491"/>
                  </a:cubicBezTo>
                  <a:lnTo>
                    <a:pt x="983" y="246"/>
                  </a:lnTo>
                  <a:cubicBezTo>
                    <a:pt x="983" y="101"/>
                    <a:pt x="882" y="0"/>
                    <a:pt x="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6426549" y="1527136"/>
              <a:ext cx="26136" cy="39008"/>
            </a:xfrm>
            <a:custGeom>
              <a:rect b="b" l="l" r="r" t="t"/>
              <a:pathLst>
                <a:path extrusionOk="0" h="1488" w="997">
                  <a:moveTo>
                    <a:pt x="245" y="0"/>
                  </a:moveTo>
                  <a:cubicBezTo>
                    <a:pt x="116" y="0"/>
                    <a:pt x="0" y="101"/>
                    <a:pt x="0" y="246"/>
                  </a:cubicBezTo>
                  <a:lnTo>
                    <a:pt x="0" y="1242"/>
                  </a:lnTo>
                  <a:cubicBezTo>
                    <a:pt x="0" y="1372"/>
                    <a:pt x="116" y="1487"/>
                    <a:pt x="245" y="1487"/>
                  </a:cubicBezTo>
                  <a:lnTo>
                    <a:pt x="736" y="1487"/>
                  </a:lnTo>
                  <a:cubicBezTo>
                    <a:pt x="881" y="1487"/>
                    <a:pt x="996" y="1372"/>
                    <a:pt x="982" y="1227"/>
                  </a:cubicBezTo>
                  <a:lnTo>
                    <a:pt x="982" y="246"/>
                  </a:lnTo>
                  <a:cubicBezTo>
                    <a:pt x="982" y="101"/>
                    <a:pt x="881" y="0"/>
                    <a:pt x="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6426156" y="1527136"/>
              <a:ext cx="26136" cy="19320"/>
            </a:xfrm>
            <a:custGeom>
              <a:rect b="b" l="l" r="r" t="t"/>
              <a:pathLst>
                <a:path extrusionOk="0" h="737" w="997">
                  <a:moveTo>
                    <a:pt x="260" y="0"/>
                  </a:moveTo>
                  <a:cubicBezTo>
                    <a:pt x="116" y="0"/>
                    <a:pt x="15" y="101"/>
                    <a:pt x="15" y="246"/>
                  </a:cubicBezTo>
                  <a:lnTo>
                    <a:pt x="15" y="491"/>
                  </a:lnTo>
                  <a:cubicBezTo>
                    <a:pt x="1" y="621"/>
                    <a:pt x="116" y="737"/>
                    <a:pt x="260" y="737"/>
                  </a:cubicBezTo>
                  <a:lnTo>
                    <a:pt x="751" y="737"/>
                  </a:lnTo>
                  <a:cubicBezTo>
                    <a:pt x="896" y="737"/>
                    <a:pt x="997" y="621"/>
                    <a:pt x="997" y="491"/>
                  </a:cubicBezTo>
                  <a:lnTo>
                    <a:pt x="997" y="246"/>
                  </a:lnTo>
                  <a:cubicBezTo>
                    <a:pt x="997" y="101"/>
                    <a:pt x="881" y="0"/>
                    <a:pt x="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6089372" y="1591835"/>
              <a:ext cx="401902" cy="12898"/>
            </a:xfrm>
            <a:custGeom>
              <a:rect b="b" l="l" r="r" t="t"/>
              <a:pathLst>
                <a:path extrusionOk="0" h="492" w="15331">
                  <a:moveTo>
                    <a:pt x="0" y="1"/>
                  </a:moveTo>
                  <a:lnTo>
                    <a:pt x="0" y="492"/>
                  </a:lnTo>
                  <a:lnTo>
                    <a:pt x="15331" y="492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6128328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02" y="996"/>
                    <a:pt x="246" y="996"/>
                  </a:cubicBezTo>
                  <a:lnTo>
                    <a:pt x="1733" y="996"/>
                  </a:lnTo>
                  <a:cubicBezTo>
                    <a:pt x="1863" y="996"/>
                    <a:pt x="1979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128328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46" y="0"/>
                  </a:moveTo>
                  <a:cubicBezTo>
                    <a:pt x="102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79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128328" y="1734497"/>
              <a:ext cx="51512" cy="26136"/>
            </a:xfrm>
            <a:custGeom>
              <a:rect b="b" l="l" r="r" t="t"/>
              <a:pathLst>
                <a:path extrusionOk="0" h="997" w="1965">
                  <a:moveTo>
                    <a:pt x="246" y="1"/>
                  </a:moveTo>
                  <a:cubicBezTo>
                    <a:pt x="102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02" y="997"/>
                    <a:pt x="246" y="997"/>
                  </a:cubicBezTo>
                  <a:lnTo>
                    <a:pt x="1733" y="997"/>
                  </a:lnTo>
                  <a:cubicBezTo>
                    <a:pt x="1863" y="983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219163" y="1734497"/>
              <a:ext cx="51486" cy="26136"/>
            </a:xfrm>
            <a:custGeom>
              <a:rect b="b" l="l" r="r" t="t"/>
              <a:pathLst>
                <a:path extrusionOk="0" h="997" w="1964">
                  <a:moveTo>
                    <a:pt x="246" y="1"/>
                  </a:moveTo>
                  <a:cubicBezTo>
                    <a:pt x="102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02" y="997"/>
                    <a:pt x="246" y="997"/>
                  </a:cubicBezTo>
                  <a:lnTo>
                    <a:pt x="1718" y="997"/>
                  </a:lnTo>
                  <a:cubicBezTo>
                    <a:pt x="1863" y="997"/>
                    <a:pt x="1964" y="881"/>
                    <a:pt x="1964" y="752"/>
                  </a:cubicBezTo>
                  <a:lnTo>
                    <a:pt x="1964" y="261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309604" y="1734497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60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737"/>
                  </a:lnTo>
                  <a:cubicBezTo>
                    <a:pt x="1" y="881"/>
                    <a:pt x="116" y="997"/>
                    <a:pt x="260" y="997"/>
                  </a:cubicBezTo>
                  <a:lnTo>
                    <a:pt x="1733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219163" y="1682670"/>
              <a:ext cx="51486" cy="25743"/>
            </a:xfrm>
            <a:custGeom>
              <a:rect b="b" l="l" r="r" t="t"/>
              <a:pathLst>
                <a:path extrusionOk="0" h="982" w="1964">
                  <a:moveTo>
                    <a:pt x="246" y="0"/>
                  </a:moveTo>
                  <a:cubicBezTo>
                    <a:pt x="102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6"/>
                  </a:cubicBezTo>
                  <a:lnTo>
                    <a:pt x="1964" y="246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6128328" y="1786350"/>
              <a:ext cx="51512" cy="25769"/>
            </a:xfrm>
            <a:custGeom>
              <a:rect b="b" l="l" r="r" t="t"/>
              <a:pathLst>
                <a:path extrusionOk="0" h="983" w="1965">
                  <a:moveTo>
                    <a:pt x="246" y="1"/>
                  </a:moveTo>
                  <a:cubicBezTo>
                    <a:pt x="102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02" y="982"/>
                    <a:pt x="246" y="982"/>
                  </a:cubicBezTo>
                  <a:lnTo>
                    <a:pt x="1733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6219163" y="1630450"/>
              <a:ext cx="51879" cy="26136"/>
            </a:xfrm>
            <a:custGeom>
              <a:rect b="b" l="l" r="r" t="t"/>
              <a:pathLst>
                <a:path extrusionOk="0" h="997" w="1979">
                  <a:moveTo>
                    <a:pt x="246" y="0"/>
                  </a:moveTo>
                  <a:cubicBezTo>
                    <a:pt x="102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02" y="996"/>
                    <a:pt x="246" y="996"/>
                  </a:cubicBezTo>
                  <a:lnTo>
                    <a:pt x="1718" y="996"/>
                  </a:lnTo>
                  <a:cubicBezTo>
                    <a:pt x="1863" y="996"/>
                    <a:pt x="1978" y="881"/>
                    <a:pt x="1964" y="751"/>
                  </a:cubicBezTo>
                  <a:lnTo>
                    <a:pt x="1964" y="260"/>
                  </a:lnTo>
                  <a:cubicBezTo>
                    <a:pt x="1964" y="116"/>
                    <a:pt x="186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6219163" y="1786350"/>
              <a:ext cx="51486" cy="25769"/>
            </a:xfrm>
            <a:custGeom>
              <a:rect b="b" l="l" r="r" t="t"/>
              <a:pathLst>
                <a:path extrusionOk="0" h="983" w="1964">
                  <a:moveTo>
                    <a:pt x="246" y="1"/>
                  </a:moveTo>
                  <a:cubicBezTo>
                    <a:pt x="102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02" y="982"/>
                    <a:pt x="246" y="982"/>
                  </a:cubicBezTo>
                  <a:lnTo>
                    <a:pt x="1718" y="982"/>
                  </a:lnTo>
                  <a:cubicBezTo>
                    <a:pt x="1863" y="982"/>
                    <a:pt x="1964" y="881"/>
                    <a:pt x="1964" y="737"/>
                  </a:cubicBezTo>
                  <a:lnTo>
                    <a:pt x="1964" y="246"/>
                  </a:lnTo>
                  <a:cubicBezTo>
                    <a:pt x="1964" y="116"/>
                    <a:pt x="1863" y="1"/>
                    <a:pt x="1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6400439" y="1734497"/>
              <a:ext cx="51853" cy="26136"/>
            </a:xfrm>
            <a:custGeom>
              <a:rect b="b" l="l" r="r" t="t"/>
              <a:pathLst>
                <a:path extrusionOk="0" h="997" w="1978">
                  <a:moveTo>
                    <a:pt x="260" y="1"/>
                  </a:moveTo>
                  <a:cubicBezTo>
                    <a:pt x="116" y="1"/>
                    <a:pt x="0" y="116"/>
                    <a:pt x="0" y="261"/>
                  </a:cubicBezTo>
                  <a:lnTo>
                    <a:pt x="0" y="737"/>
                  </a:lnTo>
                  <a:cubicBezTo>
                    <a:pt x="0" y="881"/>
                    <a:pt x="116" y="997"/>
                    <a:pt x="260" y="997"/>
                  </a:cubicBezTo>
                  <a:lnTo>
                    <a:pt x="1732" y="997"/>
                  </a:lnTo>
                  <a:cubicBezTo>
                    <a:pt x="1877" y="997"/>
                    <a:pt x="1978" y="881"/>
                    <a:pt x="1978" y="752"/>
                  </a:cubicBezTo>
                  <a:lnTo>
                    <a:pt x="1978" y="261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6400439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51"/>
                  </a:lnTo>
                  <a:cubicBezTo>
                    <a:pt x="0" y="895"/>
                    <a:pt x="116" y="996"/>
                    <a:pt x="260" y="996"/>
                  </a:cubicBezTo>
                  <a:lnTo>
                    <a:pt x="1732" y="996"/>
                  </a:lnTo>
                  <a:cubicBezTo>
                    <a:pt x="1877" y="996"/>
                    <a:pt x="1992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6400439" y="1786350"/>
              <a:ext cx="51853" cy="25769"/>
            </a:xfrm>
            <a:custGeom>
              <a:rect b="b" l="l" r="r" t="t"/>
              <a:pathLst>
                <a:path extrusionOk="0" h="983" w="1978">
                  <a:moveTo>
                    <a:pt x="260" y="1"/>
                  </a:moveTo>
                  <a:cubicBezTo>
                    <a:pt x="116" y="1"/>
                    <a:pt x="0" y="116"/>
                    <a:pt x="0" y="246"/>
                  </a:cubicBezTo>
                  <a:lnTo>
                    <a:pt x="0" y="737"/>
                  </a:lnTo>
                  <a:cubicBezTo>
                    <a:pt x="0" y="867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6309604" y="1682670"/>
              <a:ext cx="51879" cy="25743"/>
            </a:xfrm>
            <a:custGeom>
              <a:rect b="b" l="l" r="r" t="t"/>
              <a:pathLst>
                <a:path extrusionOk="0" h="982" w="1979">
                  <a:moveTo>
                    <a:pt x="260" y="0"/>
                  </a:moveTo>
                  <a:cubicBezTo>
                    <a:pt x="116" y="0"/>
                    <a:pt x="1" y="116"/>
                    <a:pt x="1" y="246"/>
                  </a:cubicBezTo>
                  <a:lnTo>
                    <a:pt x="1" y="736"/>
                  </a:lnTo>
                  <a:cubicBezTo>
                    <a:pt x="1" y="881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6309604" y="1630450"/>
              <a:ext cx="52246" cy="26136"/>
            </a:xfrm>
            <a:custGeom>
              <a:rect b="b" l="l" r="r" t="t"/>
              <a:pathLst>
                <a:path extrusionOk="0" h="997" w="1993">
                  <a:moveTo>
                    <a:pt x="260" y="0"/>
                  </a:moveTo>
                  <a:cubicBezTo>
                    <a:pt x="116" y="0"/>
                    <a:pt x="1" y="116"/>
                    <a:pt x="1" y="260"/>
                  </a:cubicBezTo>
                  <a:lnTo>
                    <a:pt x="1" y="751"/>
                  </a:lnTo>
                  <a:cubicBezTo>
                    <a:pt x="1" y="895"/>
                    <a:pt x="116" y="996"/>
                    <a:pt x="260" y="996"/>
                  </a:cubicBezTo>
                  <a:lnTo>
                    <a:pt x="1733" y="996"/>
                  </a:lnTo>
                  <a:cubicBezTo>
                    <a:pt x="1877" y="996"/>
                    <a:pt x="1993" y="881"/>
                    <a:pt x="1978" y="751"/>
                  </a:cubicBezTo>
                  <a:lnTo>
                    <a:pt x="1978" y="260"/>
                  </a:lnTo>
                  <a:cubicBezTo>
                    <a:pt x="1978" y="116"/>
                    <a:pt x="18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6400439" y="1682670"/>
              <a:ext cx="51853" cy="25743"/>
            </a:xfrm>
            <a:custGeom>
              <a:rect b="b" l="l" r="r" t="t"/>
              <a:pathLst>
                <a:path extrusionOk="0" h="982" w="1978">
                  <a:moveTo>
                    <a:pt x="260" y="0"/>
                  </a:moveTo>
                  <a:cubicBezTo>
                    <a:pt x="116" y="0"/>
                    <a:pt x="0" y="116"/>
                    <a:pt x="0" y="246"/>
                  </a:cubicBezTo>
                  <a:lnTo>
                    <a:pt x="0" y="736"/>
                  </a:lnTo>
                  <a:cubicBezTo>
                    <a:pt x="0" y="881"/>
                    <a:pt x="116" y="982"/>
                    <a:pt x="260" y="982"/>
                  </a:cubicBezTo>
                  <a:lnTo>
                    <a:pt x="1732" y="982"/>
                  </a:lnTo>
                  <a:cubicBezTo>
                    <a:pt x="1877" y="982"/>
                    <a:pt x="1978" y="881"/>
                    <a:pt x="1978" y="736"/>
                  </a:cubicBezTo>
                  <a:lnTo>
                    <a:pt x="1978" y="246"/>
                  </a:lnTo>
                  <a:cubicBezTo>
                    <a:pt x="1978" y="116"/>
                    <a:pt x="1877" y="0"/>
                    <a:pt x="1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6309604" y="1786350"/>
              <a:ext cx="51879" cy="25769"/>
            </a:xfrm>
            <a:custGeom>
              <a:rect b="b" l="l" r="r" t="t"/>
              <a:pathLst>
                <a:path extrusionOk="0" h="983" w="1979">
                  <a:moveTo>
                    <a:pt x="260" y="1"/>
                  </a:moveTo>
                  <a:cubicBezTo>
                    <a:pt x="116" y="1"/>
                    <a:pt x="1" y="116"/>
                    <a:pt x="1" y="246"/>
                  </a:cubicBezTo>
                  <a:lnTo>
                    <a:pt x="1" y="737"/>
                  </a:lnTo>
                  <a:cubicBezTo>
                    <a:pt x="1" y="867"/>
                    <a:pt x="116" y="982"/>
                    <a:pt x="260" y="982"/>
                  </a:cubicBezTo>
                  <a:lnTo>
                    <a:pt x="1733" y="982"/>
                  </a:lnTo>
                  <a:cubicBezTo>
                    <a:pt x="1877" y="982"/>
                    <a:pt x="1978" y="881"/>
                    <a:pt x="1978" y="737"/>
                  </a:cubicBezTo>
                  <a:lnTo>
                    <a:pt x="1978" y="246"/>
                  </a:lnTo>
                  <a:cubicBezTo>
                    <a:pt x="1978" y="116"/>
                    <a:pt x="1877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397661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42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12" y="1463"/>
                    <a:pt x="785" y="1492"/>
                    <a:pt x="857" y="1492"/>
                  </a:cubicBezTo>
                  <a:cubicBezTo>
                    <a:pt x="914" y="1477"/>
                    <a:pt x="972" y="1463"/>
                    <a:pt x="1015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216017" y="1676116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9" y="1"/>
                    <a:pt x="1719" y="23"/>
                    <a:pt x="1665" y="77"/>
                  </a:cubicBezTo>
                  <a:lnTo>
                    <a:pt x="857" y="885"/>
                  </a:lnTo>
                  <a:lnTo>
                    <a:pt x="525" y="568"/>
                  </a:lnTo>
                  <a:cubicBezTo>
                    <a:pt x="471" y="514"/>
                    <a:pt x="411" y="492"/>
                    <a:pt x="354" y="492"/>
                  </a:cubicBezTo>
                  <a:cubicBezTo>
                    <a:pt x="164" y="492"/>
                    <a:pt x="1" y="737"/>
                    <a:pt x="178" y="914"/>
                  </a:cubicBezTo>
                  <a:lnTo>
                    <a:pt x="669" y="1420"/>
                  </a:lnTo>
                  <a:cubicBezTo>
                    <a:pt x="727" y="1463"/>
                    <a:pt x="784" y="1492"/>
                    <a:pt x="857" y="1492"/>
                  </a:cubicBezTo>
                  <a:cubicBezTo>
                    <a:pt x="914" y="1477"/>
                    <a:pt x="972" y="1463"/>
                    <a:pt x="1030" y="1420"/>
                  </a:cubicBezTo>
                  <a:lnTo>
                    <a:pt x="2012" y="424"/>
                  </a:lnTo>
                  <a:cubicBezTo>
                    <a:pt x="2189" y="246"/>
                    <a:pt x="2026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6306852" y="172796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1"/>
                  </a:moveTo>
                  <a:cubicBezTo>
                    <a:pt x="1778" y="1"/>
                    <a:pt x="1718" y="23"/>
                    <a:pt x="1665" y="77"/>
                  </a:cubicBezTo>
                  <a:lnTo>
                    <a:pt x="842" y="885"/>
                  </a:lnTo>
                  <a:lnTo>
                    <a:pt x="524" y="568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7"/>
                    <a:pt x="178" y="914"/>
                  </a:cubicBezTo>
                  <a:lnTo>
                    <a:pt x="669" y="1419"/>
                  </a:lnTo>
                  <a:cubicBezTo>
                    <a:pt x="726" y="1463"/>
                    <a:pt x="784" y="1491"/>
                    <a:pt x="856" y="1491"/>
                  </a:cubicBezTo>
                  <a:cubicBezTo>
                    <a:pt x="914" y="1477"/>
                    <a:pt x="986" y="1448"/>
                    <a:pt x="1029" y="1405"/>
                  </a:cubicBezTo>
                  <a:lnTo>
                    <a:pt x="2011" y="423"/>
                  </a:lnTo>
                  <a:cubicBezTo>
                    <a:pt x="2188" y="246"/>
                    <a:pt x="2025" y="1"/>
                    <a:pt x="1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6125208" y="1779823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56" y="885"/>
                  </a:lnTo>
                  <a:lnTo>
                    <a:pt x="539" y="567"/>
                  </a:lnTo>
                  <a:cubicBezTo>
                    <a:pt x="482" y="514"/>
                    <a:pt x="420" y="491"/>
                    <a:pt x="360" y="491"/>
                  </a:cubicBezTo>
                  <a:cubicBezTo>
                    <a:pt x="164" y="491"/>
                    <a:pt x="0" y="739"/>
                    <a:pt x="178" y="928"/>
                  </a:cubicBezTo>
                  <a:lnTo>
                    <a:pt x="683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91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6306852" y="1624289"/>
              <a:ext cx="57385" cy="39113"/>
            </a:xfrm>
            <a:custGeom>
              <a:rect b="b" l="l" r="r" t="t"/>
              <a:pathLst>
                <a:path extrusionOk="0" h="1492" w="2189">
                  <a:moveTo>
                    <a:pt x="1836" y="0"/>
                  </a:moveTo>
                  <a:cubicBezTo>
                    <a:pt x="1778" y="0"/>
                    <a:pt x="1718" y="23"/>
                    <a:pt x="1665" y="76"/>
                  </a:cubicBezTo>
                  <a:lnTo>
                    <a:pt x="842" y="885"/>
                  </a:lnTo>
                  <a:lnTo>
                    <a:pt x="524" y="567"/>
                  </a:lnTo>
                  <a:cubicBezTo>
                    <a:pt x="470" y="514"/>
                    <a:pt x="411" y="491"/>
                    <a:pt x="353" y="491"/>
                  </a:cubicBezTo>
                  <a:cubicBezTo>
                    <a:pt x="163" y="491"/>
                    <a:pt x="0" y="736"/>
                    <a:pt x="178" y="914"/>
                  </a:cubicBezTo>
                  <a:lnTo>
                    <a:pt x="669" y="1419"/>
                  </a:lnTo>
                  <a:cubicBezTo>
                    <a:pt x="726" y="1462"/>
                    <a:pt x="784" y="1491"/>
                    <a:pt x="856" y="1491"/>
                  </a:cubicBezTo>
                  <a:cubicBezTo>
                    <a:pt x="914" y="1477"/>
                    <a:pt x="972" y="1462"/>
                    <a:pt x="1029" y="1419"/>
                  </a:cubicBezTo>
                  <a:lnTo>
                    <a:pt x="2011" y="423"/>
                  </a:lnTo>
                  <a:cubicBezTo>
                    <a:pt x="2188" y="246"/>
                    <a:pt x="2025" y="0"/>
                    <a:pt x="1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2454447" y="2034176"/>
            <a:ext cx="517333" cy="517333"/>
            <a:chOff x="1214525" y="254400"/>
            <a:chExt cx="5188900" cy="5188900"/>
          </a:xfrm>
        </p:grpSpPr>
        <p:sp>
          <p:nvSpPr>
            <p:cNvPr id="214" name="Google Shape;214;p21"/>
            <p:cNvSpPr/>
            <p:nvPr/>
          </p:nvSpPr>
          <p:spPr>
            <a:xfrm>
              <a:off x="1214525" y="254400"/>
              <a:ext cx="4751400" cy="5188900"/>
            </a:xfrm>
            <a:custGeom>
              <a:rect b="b" l="l" r="r" t="t"/>
              <a:pathLst>
                <a:path extrusionOk="0" h="207556" w="190056">
                  <a:moveTo>
                    <a:pt x="23523" y="0"/>
                  </a:moveTo>
                  <a:cubicBezTo>
                    <a:pt x="17296" y="0"/>
                    <a:pt x="11314" y="2483"/>
                    <a:pt x="6878" y="6919"/>
                  </a:cubicBezTo>
                  <a:cubicBezTo>
                    <a:pt x="2483" y="11314"/>
                    <a:pt x="0" y="17296"/>
                    <a:pt x="0" y="23564"/>
                  </a:cubicBezTo>
                  <a:lnTo>
                    <a:pt x="0" y="207556"/>
                  </a:lnTo>
                  <a:lnTo>
                    <a:pt x="190056" y="207556"/>
                  </a:lnTo>
                  <a:lnTo>
                    <a:pt x="19005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1570625" y="4329200"/>
              <a:ext cx="4018850" cy="707150"/>
            </a:xfrm>
            <a:custGeom>
              <a:rect b="b" l="l" r="r" t="t"/>
              <a:pathLst>
                <a:path extrusionOk="0" h="28286" w="160754">
                  <a:moveTo>
                    <a:pt x="0" y="1"/>
                  </a:moveTo>
                  <a:lnTo>
                    <a:pt x="0" y="28285"/>
                  </a:lnTo>
                  <a:lnTo>
                    <a:pt x="160754" y="28285"/>
                  </a:lnTo>
                  <a:lnTo>
                    <a:pt x="16075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1801575" y="255400"/>
              <a:ext cx="4601850" cy="874000"/>
            </a:xfrm>
            <a:custGeom>
              <a:rect b="b" l="l" r="r" t="t"/>
              <a:pathLst>
                <a:path extrusionOk="0" h="34960" w="184074">
                  <a:moveTo>
                    <a:pt x="0" y="1"/>
                  </a:moveTo>
                  <a:cubicBezTo>
                    <a:pt x="9646" y="1"/>
                    <a:pt x="17500" y="7815"/>
                    <a:pt x="17500" y="17460"/>
                  </a:cubicBezTo>
                  <a:cubicBezTo>
                    <a:pt x="17500" y="27105"/>
                    <a:pt x="9646" y="34960"/>
                    <a:pt x="0" y="34960"/>
                  </a:cubicBezTo>
                  <a:lnTo>
                    <a:pt x="166574" y="34960"/>
                  </a:lnTo>
                  <a:cubicBezTo>
                    <a:pt x="171213" y="34960"/>
                    <a:pt x="175690" y="33088"/>
                    <a:pt x="178946" y="29832"/>
                  </a:cubicBezTo>
                  <a:cubicBezTo>
                    <a:pt x="182242" y="26535"/>
                    <a:pt x="184074" y="22099"/>
                    <a:pt x="184074" y="17460"/>
                  </a:cubicBezTo>
                  <a:cubicBezTo>
                    <a:pt x="184074" y="12820"/>
                    <a:pt x="182242" y="8384"/>
                    <a:pt x="178946" y="5088"/>
                  </a:cubicBezTo>
                  <a:cubicBezTo>
                    <a:pt x="175690" y="1832"/>
                    <a:pt x="171213" y="1"/>
                    <a:pt x="16657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995900" y="1872100"/>
              <a:ext cx="1085625" cy="1217900"/>
            </a:xfrm>
            <a:custGeom>
              <a:rect b="b" l="l" r="r" t="t"/>
              <a:pathLst>
                <a:path extrusionOk="0" h="48716" w="43425">
                  <a:moveTo>
                    <a:pt x="21692" y="1"/>
                  </a:moveTo>
                  <a:lnTo>
                    <a:pt x="0" y="13431"/>
                  </a:lnTo>
                  <a:lnTo>
                    <a:pt x="0" y="48715"/>
                  </a:lnTo>
                  <a:lnTo>
                    <a:pt x="43424" y="48715"/>
                  </a:lnTo>
                  <a:lnTo>
                    <a:pt x="43424" y="13431"/>
                  </a:lnTo>
                  <a:lnTo>
                    <a:pt x="216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0549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25331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30123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3490500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2" y="1"/>
                  </a:moveTo>
                  <a:cubicBezTo>
                    <a:pt x="1781" y="1"/>
                    <a:pt x="1" y="1191"/>
                    <a:pt x="1" y="3572"/>
                  </a:cubicBezTo>
                  <a:lnTo>
                    <a:pt x="1" y="14153"/>
                  </a:lnTo>
                  <a:lnTo>
                    <a:pt x="7123" y="14153"/>
                  </a:lnTo>
                  <a:lnTo>
                    <a:pt x="7123" y="3572"/>
                  </a:lnTo>
                  <a:cubicBezTo>
                    <a:pt x="7123" y="119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3969700" y="4567275"/>
              <a:ext cx="178075" cy="469075"/>
            </a:xfrm>
            <a:custGeom>
              <a:rect b="b" l="l" r="r" t="t"/>
              <a:pathLst>
                <a:path extrusionOk="0" h="18763" w="7123">
                  <a:moveTo>
                    <a:pt x="3562" y="1"/>
                  </a:moveTo>
                  <a:cubicBezTo>
                    <a:pt x="1781" y="1"/>
                    <a:pt x="1" y="1181"/>
                    <a:pt x="1" y="3541"/>
                  </a:cubicBezTo>
                  <a:lnTo>
                    <a:pt x="1" y="18762"/>
                  </a:lnTo>
                  <a:lnTo>
                    <a:pt x="7123" y="18762"/>
                  </a:lnTo>
                  <a:lnTo>
                    <a:pt x="7123" y="3541"/>
                  </a:lnTo>
                  <a:cubicBezTo>
                    <a:pt x="7123" y="1181"/>
                    <a:pt x="5342" y="1"/>
                    <a:pt x="35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4448925" y="4682500"/>
              <a:ext cx="178075" cy="353850"/>
            </a:xfrm>
            <a:custGeom>
              <a:rect b="b" l="l" r="r" t="t"/>
              <a:pathLst>
                <a:path extrusionOk="0" h="14154" w="7123">
                  <a:moveTo>
                    <a:pt x="3561" y="1"/>
                  </a:moveTo>
                  <a:cubicBezTo>
                    <a:pt x="1781" y="1"/>
                    <a:pt x="0" y="1191"/>
                    <a:pt x="0" y="3572"/>
                  </a:cubicBezTo>
                  <a:lnTo>
                    <a:pt x="0" y="14153"/>
                  </a:lnTo>
                  <a:lnTo>
                    <a:pt x="7122" y="14153"/>
                  </a:lnTo>
                  <a:lnTo>
                    <a:pt x="7122" y="3572"/>
                  </a:lnTo>
                  <a:cubicBezTo>
                    <a:pt x="7122" y="119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4927125" y="4567275"/>
              <a:ext cx="178050" cy="469075"/>
            </a:xfrm>
            <a:custGeom>
              <a:rect b="b" l="l" r="r" t="t"/>
              <a:pathLst>
                <a:path extrusionOk="0" h="18763" w="7122">
                  <a:moveTo>
                    <a:pt x="3561" y="1"/>
                  </a:moveTo>
                  <a:cubicBezTo>
                    <a:pt x="1781" y="1"/>
                    <a:pt x="0" y="1181"/>
                    <a:pt x="0" y="3541"/>
                  </a:cubicBezTo>
                  <a:lnTo>
                    <a:pt x="0" y="18762"/>
                  </a:lnTo>
                  <a:lnTo>
                    <a:pt x="7122" y="18762"/>
                  </a:lnTo>
                  <a:lnTo>
                    <a:pt x="7122" y="3541"/>
                  </a:lnTo>
                  <a:cubicBezTo>
                    <a:pt x="7122" y="1181"/>
                    <a:pt x="5342" y="1"/>
                    <a:pt x="3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666250" y="1782825"/>
              <a:ext cx="1723550" cy="642225"/>
            </a:xfrm>
            <a:custGeom>
              <a:rect b="b" l="l" r="r" t="t"/>
              <a:pathLst>
                <a:path extrusionOk="0" h="25689" w="68942">
                  <a:moveTo>
                    <a:pt x="34878" y="1"/>
                  </a:moveTo>
                  <a:cubicBezTo>
                    <a:pt x="34227" y="1"/>
                    <a:pt x="33576" y="174"/>
                    <a:pt x="33006" y="519"/>
                  </a:cubicBezTo>
                  <a:lnTo>
                    <a:pt x="3053" y="19077"/>
                  </a:lnTo>
                  <a:cubicBezTo>
                    <a:pt x="1" y="20949"/>
                    <a:pt x="1344" y="25670"/>
                    <a:pt x="4925" y="25670"/>
                  </a:cubicBezTo>
                  <a:cubicBezTo>
                    <a:pt x="5576" y="25670"/>
                    <a:pt x="6227" y="25508"/>
                    <a:pt x="6797" y="25141"/>
                  </a:cubicBezTo>
                  <a:lnTo>
                    <a:pt x="34878" y="7764"/>
                  </a:lnTo>
                  <a:lnTo>
                    <a:pt x="62959" y="25141"/>
                  </a:lnTo>
                  <a:cubicBezTo>
                    <a:pt x="63558" y="25512"/>
                    <a:pt x="64218" y="25688"/>
                    <a:pt x="64866" y="25688"/>
                  </a:cubicBezTo>
                  <a:cubicBezTo>
                    <a:pt x="66065" y="25688"/>
                    <a:pt x="67223" y="25085"/>
                    <a:pt x="67883" y="24002"/>
                  </a:cubicBezTo>
                  <a:cubicBezTo>
                    <a:pt x="68942" y="22333"/>
                    <a:pt x="68413" y="20095"/>
                    <a:pt x="66744" y="19077"/>
                  </a:cubicBezTo>
                  <a:lnTo>
                    <a:pt x="36750" y="519"/>
                  </a:lnTo>
                  <a:cubicBezTo>
                    <a:pt x="36180" y="174"/>
                    <a:pt x="35529" y="1"/>
                    <a:pt x="34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3490500" y="1433425"/>
              <a:ext cx="1920925" cy="2399300"/>
            </a:xfrm>
            <a:custGeom>
              <a:rect b="b" l="l" r="r" t="t"/>
              <a:pathLst>
                <a:path extrusionOk="0" h="95972" w="76837">
                  <a:moveTo>
                    <a:pt x="64221" y="0"/>
                  </a:moveTo>
                  <a:cubicBezTo>
                    <a:pt x="60833" y="0"/>
                    <a:pt x="57481" y="1532"/>
                    <a:pt x="55267" y="4443"/>
                  </a:cubicBezTo>
                  <a:lnTo>
                    <a:pt x="2402" y="74280"/>
                  </a:lnTo>
                  <a:lnTo>
                    <a:pt x="1" y="95971"/>
                  </a:lnTo>
                  <a:lnTo>
                    <a:pt x="20227" y="87791"/>
                  </a:lnTo>
                  <a:lnTo>
                    <a:pt x="73093" y="17914"/>
                  </a:lnTo>
                  <a:cubicBezTo>
                    <a:pt x="76837" y="12990"/>
                    <a:pt x="75860" y="5990"/>
                    <a:pt x="70936" y="2246"/>
                  </a:cubicBezTo>
                  <a:cubicBezTo>
                    <a:pt x="68923" y="732"/>
                    <a:pt x="66564" y="0"/>
                    <a:pt x="642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654450" y="1433425"/>
              <a:ext cx="756975" cy="735800"/>
            </a:xfrm>
            <a:custGeom>
              <a:rect b="b" l="l" r="r" t="t"/>
              <a:pathLst>
                <a:path extrusionOk="0" h="29432" w="30279">
                  <a:moveTo>
                    <a:pt x="17663" y="0"/>
                  </a:moveTo>
                  <a:cubicBezTo>
                    <a:pt x="14275" y="0"/>
                    <a:pt x="10923" y="1532"/>
                    <a:pt x="8709" y="4443"/>
                  </a:cubicBezTo>
                  <a:lnTo>
                    <a:pt x="0" y="15920"/>
                  </a:lnTo>
                  <a:lnTo>
                    <a:pt x="17866" y="29431"/>
                  </a:lnTo>
                  <a:lnTo>
                    <a:pt x="26575" y="17955"/>
                  </a:lnTo>
                  <a:cubicBezTo>
                    <a:pt x="30279" y="12990"/>
                    <a:pt x="29302" y="5990"/>
                    <a:pt x="24378" y="2246"/>
                  </a:cubicBezTo>
                  <a:cubicBezTo>
                    <a:pt x="22365" y="732"/>
                    <a:pt x="20006" y="0"/>
                    <a:pt x="17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4404150" y="1749000"/>
              <a:ext cx="802775" cy="686775"/>
            </a:xfrm>
            <a:custGeom>
              <a:rect b="b" l="l" r="r" t="t"/>
              <a:pathLst>
                <a:path extrusionOk="0" h="27471" w="32111">
                  <a:moveTo>
                    <a:pt x="5739" y="0"/>
                  </a:moveTo>
                  <a:lnTo>
                    <a:pt x="1" y="7529"/>
                  </a:lnTo>
                  <a:lnTo>
                    <a:pt x="26372" y="27471"/>
                  </a:lnTo>
                  <a:lnTo>
                    <a:pt x="32111" y="19901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1682525" y="3744175"/>
              <a:ext cx="3797075" cy="178075"/>
            </a:xfrm>
            <a:custGeom>
              <a:rect b="b" l="l" r="r" t="t"/>
              <a:pathLst>
                <a:path extrusionOk="0" h="7123" w="151883">
                  <a:moveTo>
                    <a:pt x="4762" y="1"/>
                  </a:moveTo>
                  <a:cubicBezTo>
                    <a:pt x="1" y="1"/>
                    <a:pt x="1" y="7123"/>
                    <a:pt x="4762" y="7123"/>
                  </a:cubicBezTo>
                  <a:lnTo>
                    <a:pt x="147121" y="7123"/>
                  </a:lnTo>
                  <a:cubicBezTo>
                    <a:pt x="151883" y="7123"/>
                    <a:pt x="151883" y="1"/>
                    <a:pt x="147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1"/>
          <p:cNvSpPr txBox="1"/>
          <p:nvPr/>
        </p:nvSpPr>
        <p:spPr>
          <a:xfrm>
            <a:off x="2050192" y="3371355"/>
            <a:ext cx="1402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Application Demo and Progress Update 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3893784" y="3441294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User Acceptance Test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5664335" y="3440044"/>
            <a:ext cx="125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Submission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406450" y="-1289250"/>
            <a:ext cx="2163900" cy="2163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 txBox="1"/>
          <p:nvPr>
            <p:ph type="ctrTitle"/>
          </p:nvPr>
        </p:nvSpPr>
        <p:spPr>
          <a:xfrm>
            <a:off x="627250" y="217000"/>
            <a:ext cx="17223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Light"/>
                <a:ea typeface="Nunito Light"/>
                <a:cs typeface="Nunito Light"/>
                <a:sym typeface="Nunito Light"/>
              </a:rPr>
              <a:t>SCHEDULES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35" name="Google Shape;235;p21"/>
          <p:cNvSpPr/>
          <p:nvPr/>
        </p:nvSpPr>
        <p:spPr>
          <a:xfrm flipH="1" rot="10800000">
            <a:off x="218450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 txBox="1"/>
          <p:nvPr>
            <p:ph idx="2" type="ctrTitle"/>
          </p:nvPr>
        </p:nvSpPr>
        <p:spPr>
          <a:xfrm>
            <a:off x="318105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1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352684" y="3566968"/>
            <a:ext cx="1256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PM Review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238" name="Google Shape;238;p21"/>
          <p:cNvGrpSpPr/>
          <p:nvPr/>
        </p:nvGrpSpPr>
        <p:grpSpPr>
          <a:xfrm>
            <a:off x="729325" y="2138802"/>
            <a:ext cx="516267" cy="412879"/>
            <a:chOff x="5302988" y="3389839"/>
            <a:chExt cx="394609" cy="286523"/>
          </a:xfrm>
        </p:grpSpPr>
        <p:sp>
          <p:nvSpPr>
            <p:cNvPr id="239" name="Google Shape;239;p21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1"/>
          <p:cNvSpPr/>
          <p:nvPr/>
        </p:nvSpPr>
        <p:spPr>
          <a:xfrm flipH="1" rot="10800000">
            <a:off x="7400344" y="2693199"/>
            <a:ext cx="1525200" cy="157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 txBox="1"/>
          <p:nvPr>
            <p:ph idx="2" type="ctrTitle"/>
          </p:nvPr>
        </p:nvSpPr>
        <p:spPr>
          <a:xfrm>
            <a:off x="7500000" y="3126599"/>
            <a:ext cx="13260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ITERATION 5</a:t>
            </a:r>
            <a:endParaRPr/>
          </a:p>
        </p:txBody>
      </p:sp>
      <p:sp>
        <p:nvSpPr>
          <p:cNvPr id="274" name="Google Shape;274;p21"/>
          <p:cNvSpPr txBox="1"/>
          <p:nvPr/>
        </p:nvSpPr>
        <p:spPr>
          <a:xfrm>
            <a:off x="7541249" y="3441300"/>
            <a:ext cx="1256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Light"/>
                <a:ea typeface="Nunito Light"/>
                <a:cs typeface="Nunito Light"/>
                <a:sym typeface="Nunito Light"/>
              </a:rPr>
              <a:t>Final Presentation</a:t>
            </a:r>
            <a:endParaRPr sz="11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275" name="Google Shape;275;p21"/>
          <p:cNvGrpSpPr/>
          <p:nvPr/>
        </p:nvGrpSpPr>
        <p:grpSpPr>
          <a:xfrm>
            <a:off x="6072078" y="1918261"/>
            <a:ext cx="489098" cy="607052"/>
            <a:chOff x="1687675" y="238125"/>
            <a:chExt cx="4220000" cy="5237725"/>
          </a:xfrm>
        </p:grpSpPr>
        <p:sp>
          <p:nvSpPr>
            <p:cNvPr id="276" name="Google Shape;276;p21"/>
            <p:cNvSpPr/>
            <p:nvPr/>
          </p:nvSpPr>
          <p:spPr>
            <a:xfrm>
              <a:off x="1687675" y="4538175"/>
              <a:ext cx="4220000" cy="937675"/>
            </a:xfrm>
            <a:custGeom>
              <a:rect b="b" l="l" r="r" t="t"/>
              <a:pathLst>
                <a:path extrusionOk="0" h="37507" w="168800">
                  <a:moveTo>
                    <a:pt x="1" y="1"/>
                  </a:moveTo>
                  <a:lnTo>
                    <a:pt x="1" y="21403"/>
                  </a:lnTo>
                  <a:cubicBezTo>
                    <a:pt x="1" y="30277"/>
                    <a:pt x="37795" y="37507"/>
                    <a:pt x="84421" y="37507"/>
                  </a:cubicBezTo>
                  <a:cubicBezTo>
                    <a:pt x="131005" y="37507"/>
                    <a:pt x="168799" y="30277"/>
                    <a:pt x="168799" y="21403"/>
                  </a:cubicBezTo>
                  <a:lnTo>
                    <a:pt x="16879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1687675" y="4135600"/>
              <a:ext cx="4220000" cy="806225"/>
            </a:xfrm>
            <a:custGeom>
              <a:rect b="b" l="l" r="r" t="t"/>
              <a:pathLst>
                <a:path extrusionOk="0" h="32249" w="168800">
                  <a:moveTo>
                    <a:pt x="84421" y="0"/>
                  </a:moveTo>
                  <a:cubicBezTo>
                    <a:pt x="37795" y="0"/>
                    <a:pt x="1" y="7230"/>
                    <a:pt x="1" y="16104"/>
                  </a:cubicBezTo>
                  <a:cubicBezTo>
                    <a:pt x="1" y="25018"/>
                    <a:pt x="37795" y="32248"/>
                    <a:pt x="84421" y="32248"/>
                  </a:cubicBezTo>
                  <a:cubicBezTo>
                    <a:pt x="131005" y="32248"/>
                    <a:pt x="168799" y="25018"/>
                    <a:pt x="168799" y="16104"/>
                  </a:cubicBezTo>
                  <a:cubicBezTo>
                    <a:pt x="168799" y="7230"/>
                    <a:pt x="131005" y="0"/>
                    <a:pt x="8442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507225" y="238125"/>
              <a:ext cx="2580900" cy="4392500"/>
            </a:xfrm>
            <a:custGeom>
              <a:rect b="b" l="l" r="r" t="t"/>
              <a:pathLst>
                <a:path extrusionOk="0" h="175700" w="103236">
                  <a:moveTo>
                    <a:pt x="51639" y="0"/>
                  </a:moveTo>
                  <a:cubicBezTo>
                    <a:pt x="47448" y="0"/>
                    <a:pt x="43751" y="2835"/>
                    <a:pt x="42683" y="6901"/>
                  </a:cubicBezTo>
                  <a:lnTo>
                    <a:pt x="83" y="169825"/>
                  </a:lnTo>
                  <a:cubicBezTo>
                    <a:pt x="1" y="169908"/>
                    <a:pt x="1" y="170031"/>
                    <a:pt x="1" y="170113"/>
                  </a:cubicBezTo>
                  <a:cubicBezTo>
                    <a:pt x="1" y="173194"/>
                    <a:pt x="23088" y="175700"/>
                    <a:pt x="51639" y="175700"/>
                  </a:cubicBezTo>
                  <a:cubicBezTo>
                    <a:pt x="80148" y="175700"/>
                    <a:pt x="103235" y="173194"/>
                    <a:pt x="103235" y="170113"/>
                  </a:cubicBezTo>
                  <a:cubicBezTo>
                    <a:pt x="103235" y="170031"/>
                    <a:pt x="103235" y="169908"/>
                    <a:pt x="103194" y="169825"/>
                  </a:cubicBezTo>
                  <a:lnTo>
                    <a:pt x="60553" y="6901"/>
                  </a:lnTo>
                  <a:cubicBezTo>
                    <a:pt x="59485" y="2835"/>
                    <a:pt x="55829" y="0"/>
                    <a:pt x="5163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507225" y="3328375"/>
              <a:ext cx="2419650" cy="1280700"/>
            </a:xfrm>
            <a:custGeom>
              <a:rect b="b" l="l" r="r" t="t"/>
              <a:pathLst>
                <a:path extrusionOk="0" h="51228" w="96786">
                  <a:moveTo>
                    <a:pt x="91075" y="0"/>
                  </a:moveTo>
                  <a:lnTo>
                    <a:pt x="2753" y="35945"/>
                  </a:lnTo>
                  <a:lnTo>
                    <a:pt x="83" y="46215"/>
                  </a:lnTo>
                  <a:cubicBezTo>
                    <a:pt x="42" y="46298"/>
                    <a:pt x="1" y="46421"/>
                    <a:pt x="1" y="46503"/>
                  </a:cubicBezTo>
                  <a:cubicBezTo>
                    <a:pt x="1" y="48516"/>
                    <a:pt x="9778" y="50241"/>
                    <a:pt x="24485" y="51227"/>
                  </a:cubicBezTo>
                  <a:lnTo>
                    <a:pt x="96786" y="21814"/>
                  </a:lnTo>
                  <a:lnTo>
                    <a:pt x="9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795825" y="2105200"/>
              <a:ext cx="1811650" cy="1282750"/>
            </a:xfrm>
            <a:custGeom>
              <a:rect b="b" l="l" r="r" t="t"/>
              <a:pathLst>
                <a:path extrusionOk="0" h="51310" w="72466">
                  <a:moveTo>
                    <a:pt x="66756" y="1"/>
                  </a:moveTo>
                  <a:lnTo>
                    <a:pt x="7066" y="24279"/>
                  </a:lnTo>
                  <a:lnTo>
                    <a:pt x="0" y="51310"/>
                  </a:lnTo>
                  <a:lnTo>
                    <a:pt x="72466" y="21814"/>
                  </a:lnTo>
                  <a:lnTo>
                    <a:pt x="66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192250" y="882050"/>
              <a:ext cx="1094800" cy="991075"/>
            </a:xfrm>
            <a:custGeom>
              <a:rect b="b" l="l" r="r" t="t"/>
              <a:pathLst>
                <a:path extrusionOk="0" h="39643" w="43792">
                  <a:moveTo>
                    <a:pt x="38082" y="0"/>
                  </a:moveTo>
                  <a:lnTo>
                    <a:pt x="7066" y="12653"/>
                  </a:lnTo>
                  <a:lnTo>
                    <a:pt x="0" y="39643"/>
                  </a:lnTo>
                  <a:lnTo>
                    <a:pt x="43792" y="21814"/>
                  </a:lnTo>
                  <a:lnTo>
                    <a:pt x="380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1</a:t>
            </a:r>
            <a:r>
              <a:rPr lang="es" sz="1200"/>
              <a:t> (</a:t>
            </a:r>
            <a:r>
              <a:rPr lang="es" sz="1200"/>
              <a:t>2019/09/16 - 2019/10/03)</a:t>
            </a:r>
            <a:endParaRPr sz="1200"/>
          </a:p>
        </p:txBody>
      </p:sp>
      <p:sp>
        <p:nvSpPr>
          <p:cNvPr id="288" name="Google Shape;288;p22"/>
          <p:cNvSpPr/>
          <p:nvPr/>
        </p:nvSpPr>
        <p:spPr>
          <a:xfrm>
            <a:off x="-457125" y="-480812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9" name="Google Shape;289;p22"/>
          <p:cNvGraphicFramePr/>
          <p:nvPr/>
        </p:nvGraphicFramePr>
        <p:xfrm>
          <a:off x="338100" y="13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1003150"/>
                <a:gridCol w="3036900"/>
                <a:gridCol w="1262425"/>
                <a:gridCol w="1284125"/>
                <a:gridCol w="1005025"/>
                <a:gridCol w="876175"/>
              </a:tblGrid>
              <a:tr h="36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 project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Create SQL scripts and DAOs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2019/09/16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Create login.php and style.css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Complete DAOs and classes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Create Student &amp; Admin index.php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student &amp; course csv validation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/>
          <p:nvPr/>
        </p:nvSpPr>
        <p:spPr>
          <a:xfrm flipH="1" rot="10800000">
            <a:off x="4389925" y="708925"/>
            <a:ext cx="885900" cy="16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>
            <p:ph type="ctrTitle"/>
          </p:nvPr>
        </p:nvSpPr>
        <p:spPr>
          <a:xfrm>
            <a:off x="2638425" y="574025"/>
            <a:ext cx="6280200" cy="3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 FOR </a:t>
            </a:r>
            <a:r>
              <a:rPr lang="es" sz="1400"/>
              <a:t>ITERATION 1</a:t>
            </a:r>
            <a:r>
              <a:rPr lang="es" sz="1200"/>
              <a:t> (2019/09/16 - 2019/10/03)</a:t>
            </a:r>
            <a:endParaRPr sz="1200"/>
          </a:p>
        </p:txBody>
      </p:sp>
      <p:graphicFrame>
        <p:nvGraphicFramePr>
          <p:cNvPr id="296" name="Google Shape;296;p23"/>
          <p:cNvGraphicFramePr/>
          <p:nvPr/>
        </p:nvGraphicFramePr>
        <p:xfrm>
          <a:off x="338088" y="138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{5B4230D4-0F39-40FA-B50B-532A73B15FFC}</a:tableStyleId>
              </a:tblPr>
              <a:tblGrid>
                <a:gridCol w="1060875"/>
                <a:gridCol w="2969800"/>
                <a:gridCol w="1335350"/>
                <a:gridCol w="1305150"/>
                <a:gridCol w="1027950"/>
                <a:gridCol w="768675"/>
              </a:tblGrid>
              <a:tr h="396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Task_ID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Start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Planned Finish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60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section &amp; prerequisite csv validation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6_3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course_completed &amp; bid csv validation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Combine  bootstrap function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Amend protect.php to separate student and admin logins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Authenticate and bootstrap json checker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2019/09/29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23"/>
          <p:cNvSpPr/>
          <p:nvPr/>
        </p:nvSpPr>
        <p:spPr>
          <a:xfrm>
            <a:off x="7258175" y="4964313"/>
            <a:ext cx="2109900" cy="762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chitecture Portfoli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